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31"/>
  </p:notesMasterIdLst>
  <p:sldIdLst>
    <p:sldId id="258" r:id="rId2"/>
    <p:sldId id="297" r:id="rId3"/>
    <p:sldId id="314" r:id="rId4"/>
    <p:sldId id="315" r:id="rId5"/>
    <p:sldId id="298" r:id="rId6"/>
    <p:sldId id="311" r:id="rId7"/>
    <p:sldId id="312" r:id="rId8"/>
    <p:sldId id="313" r:id="rId9"/>
    <p:sldId id="308" r:id="rId10"/>
    <p:sldId id="309" r:id="rId11"/>
    <p:sldId id="310" r:id="rId12"/>
    <p:sldId id="304" r:id="rId13"/>
    <p:sldId id="305" r:id="rId14"/>
    <p:sldId id="306" r:id="rId15"/>
    <p:sldId id="307" r:id="rId16"/>
    <p:sldId id="299" r:id="rId17"/>
    <p:sldId id="300" r:id="rId18"/>
    <p:sldId id="301" r:id="rId19"/>
    <p:sldId id="302" r:id="rId20"/>
    <p:sldId id="303" r:id="rId21"/>
    <p:sldId id="318" r:id="rId22"/>
    <p:sldId id="293" r:id="rId23"/>
    <p:sldId id="294" r:id="rId24"/>
    <p:sldId id="295" r:id="rId25"/>
    <p:sldId id="296" r:id="rId26"/>
    <p:sldId id="316" r:id="rId27"/>
    <p:sldId id="317" r:id="rId28"/>
    <p:sldId id="319" r:id="rId29"/>
    <p:sldId id="278"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5B24E3-5FE6-41C7-9DB0-F0CE08F5EE8D}">
  <a:tblStyle styleId="{095B24E3-5FE6-41C7-9DB0-F0CE08F5EE8D}"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9668480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26"/>
            <a:ext cx="9144000" cy="5143523"/>
          </a:xfrm>
          <a:prstGeom prst="rect">
            <a:avLst/>
          </a:prstGeom>
          <a:noFill/>
          <a:ln>
            <a:noFill/>
          </a:ln>
        </p:spPr>
      </p:pic>
      <p:sp>
        <p:nvSpPr>
          <p:cNvPr id="18" name="Google Shape;18;p4"/>
          <p:cNvSpPr txBox="1">
            <a:spLocks noGrp="1"/>
          </p:cNvSpPr>
          <p:nvPr>
            <p:ph type="body" idx="1"/>
          </p:nvPr>
        </p:nvSpPr>
        <p:spPr>
          <a:xfrm>
            <a:off x="2370425" y="1780800"/>
            <a:ext cx="4403100" cy="1944300"/>
          </a:xfrm>
          <a:prstGeom prst="rect">
            <a:avLst/>
          </a:prstGeom>
        </p:spPr>
        <p:txBody>
          <a:bodyPr spcFirstLastPara="1" wrap="square" lIns="0" tIns="0" rIns="0" bIns="0" anchor="t" anchorCtr="0"/>
          <a:lstStyle>
            <a:lvl1pPr marL="457200" lvl="0" indent="-368300" algn="ctr" rtl="0">
              <a:spcBef>
                <a:spcPts val="600"/>
              </a:spcBef>
              <a:spcAft>
                <a:spcPts val="0"/>
              </a:spcAft>
              <a:buClr>
                <a:srgbClr val="FFFFFF"/>
              </a:buClr>
              <a:buSzPts val="2200"/>
              <a:buChar char="◦"/>
              <a:defRPr i="1">
                <a:solidFill>
                  <a:srgbClr val="FFFFFF"/>
                </a:solidFill>
              </a:defRPr>
            </a:lvl1pPr>
            <a:lvl2pPr marL="914400" lvl="1" indent="-368300" algn="ctr" rtl="0">
              <a:spcBef>
                <a:spcPts val="1000"/>
              </a:spcBef>
              <a:spcAft>
                <a:spcPts val="0"/>
              </a:spcAft>
              <a:buClr>
                <a:srgbClr val="FFFFFF"/>
              </a:buClr>
              <a:buSzPts val="2200"/>
              <a:buChar char="◦"/>
              <a:defRPr i="1">
                <a:solidFill>
                  <a:srgbClr val="FFFFFF"/>
                </a:solidFill>
              </a:defRPr>
            </a:lvl2pPr>
            <a:lvl3pPr marL="1371600" lvl="2" indent="-368300" algn="ctr" rtl="0">
              <a:spcBef>
                <a:spcPts val="1000"/>
              </a:spcBef>
              <a:spcAft>
                <a:spcPts val="0"/>
              </a:spcAft>
              <a:buClr>
                <a:srgbClr val="FFFFFF"/>
              </a:buClr>
              <a:buSzPts val="2200"/>
              <a:buChar char="◦"/>
              <a:defRPr i="1">
                <a:solidFill>
                  <a:srgbClr val="FFFFFF"/>
                </a:solidFill>
              </a:defRPr>
            </a:lvl3pPr>
            <a:lvl4pPr marL="1828800" lvl="3" indent="-368300" algn="ctr" rtl="0">
              <a:spcBef>
                <a:spcPts val="1000"/>
              </a:spcBef>
              <a:spcAft>
                <a:spcPts val="0"/>
              </a:spcAft>
              <a:buClr>
                <a:srgbClr val="FFFFFF"/>
              </a:buClr>
              <a:buSzPts val="2200"/>
              <a:buChar char="◦"/>
              <a:defRPr i="1">
                <a:solidFill>
                  <a:srgbClr val="FFFFFF"/>
                </a:solidFill>
              </a:defRPr>
            </a:lvl4pPr>
            <a:lvl5pPr marL="2286000" lvl="4" indent="-368300" algn="ctr" rtl="0">
              <a:spcBef>
                <a:spcPts val="1000"/>
              </a:spcBef>
              <a:spcAft>
                <a:spcPts val="0"/>
              </a:spcAft>
              <a:buClr>
                <a:srgbClr val="FFFFFF"/>
              </a:buClr>
              <a:buSzPts val="2200"/>
              <a:buChar char="◦"/>
              <a:defRPr i="1">
                <a:solidFill>
                  <a:srgbClr val="FFFFFF"/>
                </a:solidFill>
              </a:defRPr>
            </a:lvl5pPr>
            <a:lvl6pPr marL="2743200" lvl="5" indent="-368300" algn="ctr" rtl="0">
              <a:spcBef>
                <a:spcPts val="1000"/>
              </a:spcBef>
              <a:spcAft>
                <a:spcPts val="0"/>
              </a:spcAft>
              <a:buClr>
                <a:srgbClr val="FFFFFF"/>
              </a:buClr>
              <a:buSzPts val="2200"/>
              <a:buChar char="◦"/>
              <a:defRPr i="1">
                <a:solidFill>
                  <a:srgbClr val="FFFFFF"/>
                </a:solidFill>
              </a:defRPr>
            </a:lvl6pPr>
            <a:lvl7pPr marL="3200400" lvl="6" indent="-368300" algn="ctr" rtl="0">
              <a:spcBef>
                <a:spcPts val="1000"/>
              </a:spcBef>
              <a:spcAft>
                <a:spcPts val="0"/>
              </a:spcAft>
              <a:buClr>
                <a:srgbClr val="FFFFFF"/>
              </a:buClr>
              <a:buSzPts val="2200"/>
              <a:buChar char="◦"/>
              <a:defRPr i="1">
                <a:solidFill>
                  <a:srgbClr val="FFFFFF"/>
                </a:solidFill>
              </a:defRPr>
            </a:lvl7pPr>
            <a:lvl8pPr marL="3657600" lvl="7" indent="-368300" algn="ctr" rtl="0">
              <a:spcBef>
                <a:spcPts val="1000"/>
              </a:spcBef>
              <a:spcAft>
                <a:spcPts val="0"/>
              </a:spcAft>
              <a:buClr>
                <a:srgbClr val="FFFFFF"/>
              </a:buClr>
              <a:buSzPts val="2200"/>
              <a:buChar char="◦"/>
              <a:defRPr i="1">
                <a:solidFill>
                  <a:srgbClr val="FFFFFF"/>
                </a:solidFill>
              </a:defRPr>
            </a:lvl8pPr>
            <a:lvl9pPr marL="4114800" lvl="8" indent="-368300" algn="ctr">
              <a:spcBef>
                <a:spcPts val="1000"/>
              </a:spcBef>
              <a:spcAft>
                <a:spcPts val="1000"/>
              </a:spcAft>
              <a:buClr>
                <a:srgbClr val="FFFFFF"/>
              </a:buClr>
              <a:buSzPts val="2200"/>
              <a:buChar char="◦"/>
              <a:defRPr i="1">
                <a:solidFill>
                  <a:srgbClr val="FFFFFF"/>
                </a:solidFill>
              </a:defRPr>
            </a:lvl9pPr>
          </a:lstStyle>
          <a:p>
            <a:endParaRPr/>
          </a:p>
        </p:txBody>
      </p:sp>
      <p:sp>
        <p:nvSpPr>
          <p:cNvPr id="19" name="Google Shape;19;p4"/>
          <p:cNvSpPr txBox="1"/>
          <p:nvPr/>
        </p:nvSpPr>
        <p:spPr>
          <a:xfrm>
            <a:off x="3593400" y="1162369"/>
            <a:ext cx="1957200" cy="6537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en" sz="7200" b="1">
                <a:solidFill>
                  <a:srgbClr val="FFFFFF"/>
                </a:solidFill>
                <a:latin typeface="Montserrat"/>
                <a:ea typeface="Montserrat"/>
                <a:cs typeface="Montserrat"/>
                <a:sym typeface="Montserrat"/>
              </a:rPr>
              <a:t>“</a:t>
            </a:r>
            <a:endParaRPr sz="7200" b="1">
              <a:solidFill>
                <a:srgbClr val="FFFFFF"/>
              </a:solidFill>
              <a:latin typeface="Montserrat"/>
              <a:ea typeface="Montserrat"/>
              <a:cs typeface="Montserrat"/>
              <a:sym typeface="Montserrat"/>
            </a:endParaRPr>
          </a:p>
        </p:txBody>
      </p:sp>
      <p:sp>
        <p:nvSpPr>
          <p:cNvPr id="20" name="Google Shape;20;p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0" y="0"/>
            <a:ext cx="9144000" cy="5143500"/>
          </a:xfrm>
          <a:prstGeom prst="rect">
            <a:avLst/>
          </a:prstGeom>
          <a:noFill/>
          <a:ln>
            <a:noFill/>
          </a:ln>
        </p:spPr>
      </p:pic>
      <p:sp>
        <p:nvSpPr>
          <p:cNvPr id="33" name="Google Shape;33;p7"/>
          <p:cNvSpPr txBox="1">
            <a:spLocks noGrp="1"/>
          </p:cNvSpPr>
          <p:nvPr>
            <p:ph type="title"/>
          </p:nvPr>
        </p:nvSpPr>
        <p:spPr>
          <a:xfrm>
            <a:off x="699000" y="911700"/>
            <a:ext cx="2020800" cy="3327600"/>
          </a:xfrm>
          <a:prstGeom prst="rect">
            <a:avLst/>
          </a:prstGeom>
        </p:spPr>
        <p:txBody>
          <a:bodyPr spcFirstLastPara="1" wrap="square" lIns="0" tIns="0" rIns="0" bIns="0" anchor="ctr" anchorCtr="0"/>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4" name="Google Shape;34;p7"/>
          <p:cNvSpPr txBox="1">
            <a:spLocks noGrp="1"/>
          </p:cNvSpPr>
          <p:nvPr>
            <p:ph type="body" idx="1"/>
          </p:nvPr>
        </p:nvSpPr>
        <p:spPr>
          <a:xfrm>
            <a:off x="3844325" y="805325"/>
            <a:ext cx="2250300" cy="3540600"/>
          </a:xfrm>
          <a:prstGeom prst="rect">
            <a:avLst/>
          </a:prstGeom>
        </p:spPr>
        <p:txBody>
          <a:bodyPr spcFirstLastPara="1" wrap="square" lIns="0" tIns="0" rIns="0" bIns="0" anchor="ctr" anchorCtr="0"/>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5" name="Google Shape;35;p7"/>
          <p:cNvSpPr txBox="1">
            <a:spLocks noGrp="1"/>
          </p:cNvSpPr>
          <p:nvPr>
            <p:ph type="body" idx="2"/>
          </p:nvPr>
        </p:nvSpPr>
        <p:spPr>
          <a:xfrm>
            <a:off x="6436624" y="805325"/>
            <a:ext cx="2250300" cy="3540600"/>
          </a:xfrm>
          <a:prstGeom prst="rect">
            <a:avLst/>
          </a:prstGeom>
        </p:spPr>
        <p:txBody>
          <a:bodyPr spcFirstLastPara="1" wrap="square" lIns="0" tIns="0" rIns="0" bIns="0" anchor="ctr" anchorCtr="0"/>
          <a:lstStyle>
            <a:lvl1pPr marL="457200" lvl="0" indent="-342900">
              <a:spcBef>
                <a:spcPts val="600"/>
              </a:spcBef>
              <a:spcAft>
                <a:spcPts val="0"/>
              </a:spcAft>
              <a:buSzPts val="1800"/>
              <a:buChar char="◦"/>
              <a:defRPr sz="1800"/>
            </a:lvl1pPr>
            <a:lvl2pPr marL="914400" lvl="1" indent="-342900">
              <a:spcBef>
                <a:spcPts val="1000"/>
              </a:spcBef>
              <a:spcAft>
                <a:spcPts val="0"/>
              </a:spcAft>
              <a:buSzPts val="1800"/>
              <a:buChar char="◦"/>
              <a:defRPr sz="1800"/>
            </a:lvl2pPr>
            <a:lvl3pPr marL="1371600" lvl="2" indent="-342900">
              <a:spcBef>
                <a:spcPts val="1000"/>
              </a:spcBef>
              <a:spcAft>
                <a:spcPts val="0"/>
              </a:spcAft>
              <a:buSzPts val="1800"/>
              <a:buChar char="◦"/>
              <a:defRPr sz="1800"/>
            </a:lvl3pPr>
            <a:lvl4pPr marL="1828800" lvl="3" indent="-342900">
              <a:spcBef>
                <a:spcPts val="1000"/>
              </a:spcBef>
              <a:spcAft>
                <a:spcPts val="0"/>
              </a:spcAft>
              <a:buSzPts val="1800"/>
              <a:buChar char="◦"/>
              <a:defRPr sz="1800"/>
            </a:lvl4pPr>
            <a:lvl5pPr marL="2286000" lvl="4" indent="-342900">
              <a:spcBef>
                <a:spcPts val="1000"/>
              </a:spcBef>
              <a:spcAft>
                <a:spcPts val="0"/>
              </a:spcAft>
              <a:buSzPts val="1800"/>
              <a:buChar char="◦"/>
              <a:defRPr sz="1800"/>
            </a:lvl5pPr>
            <a:lvl6pPr marL="2743200" lvl="5" indent="-342900">
              <a:spcBef>
                <a:spcPts val="1000"/>
              </a:spcBef>
              <a:spcAft>
                <a:spcPts val="0"/>
              </a:spcAft>
              <a:buSzPts val="1800"/>
              <a:buChar char="◦"/>
              <a:defRPr sz="1800"/>
            </a:lvl6pPr>
            <a:lvl7pPr marL="3200400" lvl="6" indent="-342900">
              <a:spcBef>
                <a:spcPts val="1000"/>
              </a:spcBef>
              <a:spcAft>
                <a:spcPts val="0"/>
              </a:spcAft>
              <a:buSzPts val="1800"/>
              <a:buChar char="◦"/>
              <a:defRPr sz="1800"/>
            </a:lvl7pPr>
            <a:lvl8pPr marL="3657600" lvl="7" indent="-342900">
              <a:spcBef>
                <a:spcPts val="1000"/>
              </a:spcBef>
              <a:spcAft>
                <a:spcPts val="0"/>
              </a:spcAft>
              <a:buSzPts val="1800"/>
              <a:buChar char="◦"/>
              <a:defRPr sz="1800"/>
            </a:lvl8pPr>
            <a:lvl9pPr marL="4114800" lvl="8" indent="-342900">
              <a:spcBef>
                <a:spcPts val="1000"/>
              </a:spcBef>
              <a:spcAft>
                <a:spcPts val="1000"/>
              </a:spcAft>
              <a:buSzPts val="1800"/>
              <a:buChar char="◦"/>
              <a:defRPr sz="1800"/>
            </a:lvl9pPr>
          </a:lstStyle>
          <a:p>
            <a:endParaRPr/>
          </a:p>
        </p:txBody>
      </p:sp>
      <p:sp>
        <p:nvSpPr>
          <p:cNvPr id="36" name="Google Shape;36;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54" name="Google Shape;54;p11"/>
          <p:cNvPicPr preferRelativeResize="0"/>
          <p:nvPr/>
        </p:nvPicPr>
        <p:blipFill>
          <a:blip r:embed="rId2">
            <a:alphaModFix/>
          </a:blip>
          <a:stretch>
            <a:fillRect/>
          </a:stretch>
        </p:blipFill>
        <p:spPr>
          <a:xfrm>
            <a:off x="0" y="0"/>
            <a:ext cx="9144000"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3C78D8"/>
            </a:gs>
            <a:gs pos="100000">
              <a:srgbClr val="00FFFF"/>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99000" y="911700"/>
            <a:ext cx="2020800" cy="3327600"/>
          </a:xfrm>
          <a:prstGeom prst="rect">
            <a:avLst/>
          </a:prstGeom>
          <a:noFill/>
          <a:ln>
            <a:noFill/>
          </a:ln>
          <a:effectLst>
            <a:outerShdw blurRad="42863" dist="9525" dir="5400000" algn="bl" rotWithShape="0">
              <a:srgbClr val="000000">
                <a:alpha val="20000"/>
              </a:srgbClr>
            </a:outerShdw>
          </a:effectLst>
        </p:spPr>
        <p:txBody>
          <a:bodyPr spcFirstLastPara="1" wrap="square" lIns="0" tIns="0" rIns="0" bIns="0" anchor="ctr" anchorCtr="0"/>
          <a:lstStyle>
            <a:lvl1pPr lvl="0">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1pPr>
            <a:lvl2pPr lvl="1">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2pPr>
            <a:lvl3pPr lvl="2">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3pPr>
            <a:lvl4pPr lvl="3">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4pPr>
            <a:lvl5pPr lvl="4">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5pPr>
            <a:lvl6pPr lvl="5">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6pPr>
            <a:lvl7pPr lvl="6">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7pPr>
            <a:lvl8pPr lvl="7">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8pPr>
            <a:lvl9pPr lvl="8">
              <a:spcBef>
                <a:spcPts val="0"/>
              </a:spcBef>
              <a:spcAft>
                <a:spcPts val="0"/>
              </a:spcAft>
              <a:buClr>
                <a:srgbClr val="FFFFFF"/>
              </a:buClr>
              <a:buSzPts val="2600"/>
              <a:buFont typeface="Montserrat ExtraBold"/>
              <a:buNone/>
              <a:defRPr sz="2600">
                <a:solidFill>
                  <a:srgbClr val="FFFFFF"/>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3844325" y="805325"/>
            <a:ext cx="4842600" cy="3548100"/>
          </a:xfrm>
          <a:prstGeom prst="rect">
            <a:avLst/>
          </a:prstGeom>
          <a:noFill/>
          <a:ln>
            <a:noFill/>
          </a:ln>
        </p:spPr>
        <p:txBody>
          <a:bodyPr spcFirstLastPara="1" wrap="square" lIns="0" tIns="0" rIns="0" bIns="0" anchor="ctr" anchorCtr="0"/>
          <a:lstStyle>
            <a:lvl1pPr marL="457200" lvl="0" indent="-368300">
              <a:lnSpc>
                <a:spcPct val="115000"/>
              </a:lnSpc>
              <a:spcBef>
                <a:spcPts val="6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1pPr>
            <a:lvl2pPr marL="914400" lvl="1"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2pPr>
            <a:lvl3pPr marL="1371600" lvl="2"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3pPr>
            <a:lvl4pPr marL="1828800" lvl="3"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4pPr>
            <a:lvl5pPr marL="2286000" lvl="4"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5pPr>
            <a:lvl6pPr marL="2743200" lvl="5"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6pPr>
            <a:lvl7pPr marL="3200400" lvl="6"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7pPr>
            <a:lvl8pPr marL="3657600" lvl="7" indent="-368300">
              <a:lnSpc>
                <a:spcPct val="115000"/>
              </a:lnSpc>
              <a:spcBef>
                <a:spcPts val="1000"/>
              </a:spcBef>
              <a:spcAft>
                <a:spcPts val="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8pPr>
            <a:lvl9pPr marL="4114800" lvl="8" indent="-368300">
              <a:lnSpc>
                <a:spcPct val="115000"/>
              </a:lnSpc>
              <a:spcBef>
                <a:spcPts val="1000"/>
              </a:spcBef>
              <a:spcAft>
                <a:spcPts val="1000"/>
              </a:spcAft>
              <a:buClr>
                <a:srgbClr val="B7B7B7"/>
              </a:buClr>
              <a:buSzPts val="2200"/>
              <a:buFont typeface="Montserrat Light"/>
              <a:buChar char="◦"/>
              <a:defRPr sz="2200">
                <a:solidFill>
                  <a:srgbClr val="666666"/>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a:buNone/>
              <a:defRPr sz="1200">
                <a:solidFill>
                  <a:srgbClr val="B7B7B7"/>
                </a:solidFill>
                <a:latin typeface="Montserrat Light"/>
                <a:ea typeface="Montserrat Light"/>
                <a:cs typeface="Montserrat Light"/>
                <a:sym typeface="Montserrat Light"/>
              </a:defRPr>
            </a:lvl1pPr>
            <a:lvl2pPr lvl="1" algn="r">
              <a:buNone/>
              <a:defRPr sz="1200">
                <a:solidFill>
                  <a:srgbClr val="B7B7B7"/>
                </a:solidFill>
                <a:latin typeface="Montserrat Light"/>
                <a:ea typeface="Montserrat Light"/>
                <a:cs typeface="Montserrat Light"/>
                <a:sym typeface="Montserrat Light"/>
              </a:defRPr>
            </a:lvl2pPr>
            <a:lvl3pPr lvl="2" algn="r">
              <a:buNone/>
              <a:defRPr sz="1200">
                <a:solidFill>
                  <a:srgbClr val="B7B7B7"/>
                </a:solidFill>
                <a:latin typeface="Montserrat Light"/>
                <a:ea typeface="Montserrat Light"/>
                <a:cs typeface="Montserrat Light"/>
                <a:sym typeface="Montserrat Light"/>
              </a:defRPr>
            </a:lvl3pPr>
            <a:lvl4pPr lvl="3" algn="r">
              <a:buNone/>
              <a:defRPr sz="1200">
                <a:solidFill>
                  <a:srgbClr val="B7B7B7"/>
                </a:solidFill>
                <a:latin typeface="Montserrat Light"/>
                <a:ea typeface="Montserrat Light"/>
                <a:cs typeface="Montserrat Light"/>
                <a:sym typeface="Montserrat Light"/>
              </a:defRPr>
            </a:lvl4pPr>
            <a:lvl5pPr lvl="4" algn="r">
              <a:buNone/>
              <a:defRPr sz="1200">
                <a:solidFill>
                  <a:srgbClr val="B7B7B7"/>
                </a:solidFill>
                <a:latin typeface="Montserrat Light"/>
                <a:ea typeface="Montserrat Light"/>
                <a:cs typeface="Montserrat Light"/>
                <a:sym typeface="Montserrat Light"/>
              </a:defRPr>
            </a:lvl5pPr>
            <a:lvl6pPr lvl="5" algn="r">
              <a:buNone/>
              <a:defRPr sz="1200">
                <a:solidFill>
                  <a:srgbClr val="B7B7B7"/>
                </a:solidFill>
                <a:latin typeface="Montserrat Light"/>
                <a:ea typeface="Montserrat Light"/>
                <a:cs typeface="Montserrat Light"/>
                <a:sym typeface="Montserrat Light"/>
              </a:defRPr>
            </a:lvl6pPr>
            <a:lvl7pPr lvl="6" algn="r">
              <a:buNone/>
              <a:defRPr sz="1200">
                <a:solidFill>
                  <a:srgbClr val="B7B7B7"/>
                </a:solidFill>
                <a:latin typeface="Montserrat Light"/>
                <a:ea typeface="Montserrat Light"/>
                <a:cs typeface="Montserrat Light"/>
                <a:sym typeface="Montserrat Light"/>
              </a:defRPr>
            </a:lvl7pPr>
            <a:lvl8pPr lvl="7" algn="r">
              <a:buNone/>
              <a:defRPr sz="1200">
                <a:solidFill>
                  <a:srgbClr val="B7B7B7"/>
                </a:solidFill>
                <a:latin typeface="Montserrat Light"/>
                <a:ea typeface="Montserrat Light"/>
                <a:cs typeface="Montserrat Light"/>
                <a:sym typeface="Montserrat Light"/>
              </a:defRPr>
            </a:lvl8pPr>
            <a:lvl9pPr lvl="8" algn="r">
              <a:buNone/>
              <a:defRPr sz="1200">
                <a:solidFill>
                  <a:srgbClr val="B7B7B7"/>
                </a:solidFill>
                <a:latin typeface="Montserrat Light"/>
                <a:ea typeface="Montserrat Light"/>
                <a:cs typeface="Montserrat Light"/>
                <a:sym typeface="Montserrat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7"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6E180"/>
            </a:gs>
            <a:gs pos="100000">
              <a:srgbClr val="B8DF32"/>
            </a:gs>
          </a:gsLst>
          <a:lin ang="5400012" scaled="0"/>
        </a:gradFill>
        <a:effectLst/>
      </p:bgPr>
    </p:bg>
    <p:spTree>
      <p:nvGrpSpPr>
        <p:cNvPr id="1" name="Shape 75"/>
        <p:cNvGrpSpPr/>
        <p:nvPr/>
      </p:nvGrpSpPr>
      <p:grpSpPr>
        <a:xfrm>
          <a:off x="0" y="0"/>
          <a:ext cx="0" cy="0"/>
          <a:chOff x="0" y="0"/>
          <a:chExt cx="0" cy="0"/>
        </a:xfrm>
      </p:grpSpPr>
      <p:sp>
        <p:nvSpPr>
          <p:cNvPr id="77" name="Google Shape;77;p15"/>
          <p:cNvSpPr txBox="1">
            <a:spLocks noGrp="1"/>
          </p:cNvSpPr>
          <p:nvPr>
            <p:ph type="subTitle" idx="4294967295"/>
          </p:nvPr>
        </p:nvSpPr>
        <p:spPr>
          <a:xfrm>
            <a:off x="683568" y="1586945"/>
            <a:ext cx="7697400" cy="196961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3600" b="1" dirty="0">
                <a:solidFill>
                  <a:schemeClr val="tx1"/>
                </a:solidFill>
              </a:rPr>
              <a:t>LATVIA’S VIRTUES AND FLAWS</a:t>
            </a:r>
          </a:p>
          <a:p>
            <a:pPr marL="0" lvl="0" indent="0" algn="ctr" rtl="0">
              <a:spcBef>
                <a:spcPts val="0"/>
              </a:spcBef>
              <a:spcAft>
                <a:spcPts val="0"/>
              </a:spcAft>
              <a:buNone/>
            </a:pPr>
            <a:r>
              <a:rPr lang="en-US" sz="2000" b="1" dirty="0">
                <a:solidFill>
                  <a:schemeClr val="tx1"/>
                </a:solidFill>
              </a:rPr>
              <a:t>ERASMUS + PROJECT “DE.CO.D.E.” </a:t>
            </a:r>
          </a:p>
          <a:p>
            <a:pPr marL="0" lvl="0" indent="0" algn="ctr">
              <a:spcBef>
                <a:spcPts val="0"/>
              </a:spcBef>
              <a:buNone/>
            </a:pPr>
            <a:r>
              <a:rPr lang="lv-LV" sz="2000" b="1" dirty="0">
                <a:solidFill>
                  <a:schemeClr val="tx1"/>
                </a:solidFill>
              </a:rPr>
              <a:t> 2018-1-LV01-KA229-046985_1 </a:t>
            </a:r>
            <a:endParaRPr sz="2000" b="1" dirty="0">
              <a:solidFill>
                <a:schemeClr val="tx1"/>
              </a:solidFill>
            </a:endParaRPr>
          </a:p>
        </p:txBody>
      </p:sp>
      <p:pic>
        <p:nvPicPr>
          <p:cNvPr id="78" name="Google Shape;78;p15" descr="photo-1434030216411-0b793f4b4173.jpg"/>
          <p:cNvPicPr preferRelativeResize="0"/>
          <p:nvPr/>
        </p:nvPicPr>
        <p:blipFill>
          <a:blip r:embed="rId3">
            <a:alphaModFix/>
          </a:blip>
          <a:stretch>
            <a:fillRect/>
          </a:stretch>
        </p:blipFill>
        <p:spPr>
          <a:xfrm>
            <a:off x="4015200" y="228600"/>
            <a:ext cx="1113600" cy="1113600"/>
          </a:xfrm>
          <a:prstGeom prst="ellipse">
            <a:avLst/>
          </a:prstGeom>
          <a:noFill/>
          <a:ln w="114300" cap="flat" cmpd="sng">
            <a:solidFill>
              <a:srgbClr val="FFFFFF"/>
            </a:solidFill>
            <a:prstDash val="solid"/>
            <a:round/>
            <a:headEnd type="none" w="sm" len="sm"/>
            <a:tailEnd type="none" w="sm" len="sm"/>
          </a:ln>
          <a:effectLst>
            <a:outerShdw blurRad="42863" dist="38100" dir="5400000" algn="bl" rotWithShape="0">
              <a:srgbClr val="000000">
                <a:alpha val="20000"/>
              </a:srgbClr>
            </a:outerShdw>
          </a:effectLst>
        </p:spPr>
      </p:pic>
      <p:sp>
        <p:nvSpPr>
          <p:cNvPr id="79" name="Google Shape;79;p1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a:t>
            </a:fld>
            <a:endParaRPr/>
          </a:p>
        </p:txBody>
      </p:sp>
      <p:pic>
        <p:nvPicPr>
          <p:cNvPr id="3" name="Picture 2">
            <a:extLst>
              <a:ext uri="{FF2B5EF4-FFF2-40B4-BE49-F238E27FC236}">
                <a16:creationId xmlns:a16="http://schemas.microsoft.com/office/drawing/2014/main" id="{AAF2BA0C-B19A-4CDC-A937-52DDDF5E88DE}"/>
              </a:ext>
            </a:extLst>
          </p:cNvPr>
          <p:cNvPicPr>
            <a:picLocks noChangeAspect="1"/>
          </p:cNvPicPr>
          <p:nvPr/>
        </p:nvPicPr>
        <p:blipFill>
          <a:blip r:embed="rId4"/>
          <a:stretch>
            <a:fillRect/>
          </a:stretch>
        </p:blipFill>
        <p:spPr>
          <a:xfrm>
            <a:off x="3689376" y="3291830"/>
            <a:ext cx="1439424" cy="1127627"/>
          </a:xfrm>
          <a:prstGeom prst="rect">
            <a:avLst/>
          </a:prstGeom>
        </p:spPr>
      </p:pic>
      <p:sp>
        <p:nvSpPr>
          <p:cNvPr id="5" name="AutoShape 4" descr="C:\Users\Ilze\Documents\Erasmus+\LOGOok.webp">
            <a:extLst>
              <a:ext uri="{FF2B5EF4-FFF2-40B4-BE49-F238E27FC236}">
                <a16:creationId xmlns:a16="http://schemas.microsoft.com/office/drawing/2014/main" id="{74318870-488B-43D7-A048-D1F17A41C25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8900" indent="0">
              <a:buNone/>
            </a:pPr>
            <a:r>
              <a:rPr lang="lv-LV" sz="6000" dirty="0" err="1">
                <a:solidFill>
                  <a:schemeClr val="tx1"/>
                </a:solidFill>
              </a:rPr>
              <a:t>Culture</a:t>
            </a:r>
            <a:endParaRPr lang="lv-LV" sz="6000" dirty="0">
              <a:solidFill>
                <a:schemeClr val="tx1"/>
              </a:solidFill>
            </a:endParaRPr>
          </a:p>
        </p:txBody>
      </p:sp>
    </p:spTree>
    <p:extLst>
      <p:ext uri="{BB962C8B-B14F-4D97-AF65-F5344CB8AC3E}">
        <p14:creationId xmlns:p14="http://schemas.microsoft.com/office/powerpoint/2010/main" val="1031138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7574"/>
            <a:ext cx="2376264" cy="3007862"/>
          </a:xfrm>
        </p:spPr>
        <p:txBody>
          <a:bodyPr/>
          <a:lstStyle/>
          <a:p>
            <a:r>
              <a:rPr lang="lv-LV" sz="2000" dirty="0" err="1">
                <a:solidFill>
                  <a:schemeClr val="tx1"/>
                </a:solidFill>
              </a:rPr>
              <a:t>In</a:t>
            </a:r>
            <a:r>
              <a:rPr lang="lv-LV" sz="2000" dirty="0">
                <a:solidFill>
                  <a:schemeClr val="tx1"/>
                </a:solidFill>
              </a:rPr>
              <a:t> </a:t>
            </a:r>
            <a:r>
              <a:rPr lang="lv-LV" sz="2000" dirty="0" err="1">
                <a:solidFill>
                  <a:schemeClr val="tx1"/>
                </a:solidFill>
              </a:rPr>
              <a:t>Latvian</a:t>
            </a:r>
            <a:r>
              <a:rPr lang="lv-LV" sz="2000" dirty="0">
                <a:solidFill>
                  <a:schemeClr val="tx1"/>
                </a:solidFill>
              </a:rPr>
              <a:t> </a:t>
            </a:r>
            <a:r>
              <a:rPr lang="lv-LV" sz="2000" dirty="0" err="1">
                <a:solidFill>
                  <a:schemeClr val="tx1"/>
                </a:solidFill>
              </a:rPr>
              <a:t>cuisine</a:t>
            </a:r>
            <a:r>
              <a:rPr lang="lv-LV" sz="2000" dirty="0">
                <a:solidFill>
                  <a:schemeClr val="tx1"/>
                </a:solidFill>
              </a:rPr>
              <a:t> </a:t>
            </a:r>
            <a:r>
              <a:rPr lang="lv-LV" sz="2000" dirty="0" err="1">
                <a:solidFill>
                  <a:schemeClr val="tx1"/>
                </a:solidFill>
              </a:rPr>
              <a:t>bread</a:t>
            </a:r>
            <a:r>
              <a:rPr lang="lv-LV" sz="2000" dirty="0">
                <a:solidFill>
                  <a:schemeClr val="tx1"/>
                </a:solidFill>
              </a:rPr>
              <a:t> </a:t>
            </a:r>
            <a:r>
              <a:rPr lang="lv-LV" sz="2000" dirty="0" err="1">
                <a:solidFill>
                  <a:schemeClr val="tx1"/>
                </a:solidFill>
              </a:rPr>
              <a:t>has</a:t>
            </a:r>
            <a:r>
              <a:rPr lang="lv-LV" sz="2000" dirty="0">
                <a:solidFill>
                  <a:schemeClr val="tx1"/>
                </a:solidFill>
              </a:rPr>
              <a:t> a </a:t>
            </a:r>
            <a:r>
              <a:rPr lang="lv-LV" sz="2000" dirty="0" err="1">
                <a:solidFill>
                  <a:schemeClr val="tx1"/>
                </a:solidFill>
              </a:rPr>
              <a:t>special</a:t>
            </a:r>
            <a:r>
              <a:rPr lang="lv-LV" sz="2000" dirty="0">
                <a:solidFill>
                  <a:schemeClr val="tx1"/>
                </a:solidFill>
              </a:rPr>
              <a:t> </a:t>
            </a:r>
            <a:r>
              <a:rPr lang="lv-LV" sz="2000" dirty="0" err="1">
                <a:solidFill>
                  <a:schemeClr val="tx1"/>
                </a:solidFill>
              </a:rPr>
              <a:t>place</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every</a:t>
            </a:r>
            <a:r>
              <a:rPr lang="lv-LV" sz="2000" dirty="0">
                <a:solidFill>
                  <a:schemeClr val="tx1"/>
                </a:solidFill>
              </a:rPr>
              <a:t> </a:t>
            </a:r>
            <a:r>
              <a:rPr lang="lv-LV" sz="2000" dirty="0" err="1">
                <a:solidFill>
                  <a:schemeClr val="tx1"/>
                </a:solidFill>
              </a:rPr>
              <a:t>bowl</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soup</a:t>
            </a:r>
            <a:r>
              <a:rPr lang="lv-LV" sz="2000" dirty="0">
                <a:solidFill>
                  <a:schemeClr val="tx1"/>
                </a:solidFill>
              </a:rPr>
              <a:t> </a:t>
            </a:r>
            <a:r>
              <a:rPr lang="lv-LV" sz="2000" dirty="0" err="1">
                <a:solidFill>
                  <a:schemeClr val="tx1"/>
                </a:solidFill>
              </a:rPr>
              <a:t>isn’t</a:t>
            </a:r>
            <a:r>
              <a:rPr lang="lv-LV" sz="2000" dirty="0">
                <a:solidFill>
                  <a:schemeClr val="tx1"/>
                </a:solidFill>
              </a:rPr>
              <a:t> </a:t>
            </a:r>
            <a:r>
              <a:rPr lang="lv-LV" sz="2000" dirty="0" err="1">
                <a:solidFill>
                  <a:schemeClr val="tx1"/>
                </a:solidFill>
              </a:rPr>
              <a:t>imaginable</a:t>
            </a:r>
            <a:r>
              <a:rPr lang="lv-LV" sz="2000" dirty="0">
                <a:solidFill>
                  <a:schemeClr val="tx1"/>
                </a:solidFill>
              </a:rPr>
              <a:t> </a:t>
            </a:r>
            <a:r>
              <a:rPr lang="lv-LV" sz="2000" dirty="0" err="1">
                <a:solidFill>
                  <a:schemeClr val="tx1"/>
                </a:solidFill>
              </a:rPr>
              <a:t>without</a:t>
            </a:r>
            <a:r>
              <a:rPr lang="lv-LV" sz="2000" dirty="0">
                <a:solidFill>
                  <a:schemeClr val="tx1"/>
                </a:solidFill>
              </a:rPr>
              <a:t> a </a:t>
            </a:r>
            <a:r>
              <a:rPr lang="lv-LV" sz="2000" dirty="0" err="1">
                <a:solidFill>
                  <a:schemeClr val="tx1"/>
                </a:solidFill>
              </a:rPr>
              <a:t>slice</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bread</a:t>
            </a:r>
            <a:r>
              <a:rPr lang="lv-LV" sz="2000" dirty="0">
                <a:solidFill>
                  <a:schemeClr val="tx1"/>
                </a:solidFill>
              </a:rPr>
              <a:t> </a:t>
            </a:r>
            <a:r>
              <a:rPr lang="lv-LV" sz="2000" dirty="0" err="1">
                <a:solidFill>
                  <a:schemeClr val="tx1"/>
                </a:solidFill>
              </a:rPr>
              <a:t>on</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side</a:t>
            </a:r>
            <a:r>
              <a:rPr lang="lv-LV" sz="2000" dirty="0">
                <a:solidFill>
                  <a:schemeClr val="tx1"/>
                </a:solidFill>
              </a:rPr>
              <a:t>. </a:t>
            </a:r>
            <a:endParaRPr lang="lv-LV" sz="2000" b="1" dirty="0">
              <a:solidFill>
                <a:schemeClr val="tx1"/>
              </a:solidFill>
            </a:endParaRPr>
          </a:p>
        </p:txBody>
      </p:sp>
      <p:sp>
        <p:nvSpPr>
          <p:cNvPr id="3" name="Text Placeholder 2"/>
          <p:cNvSpPr>
            <a:spLocks noGrp="1"/>
          </p:cNvSpPr>
          <p:nvPr>
            <p:ph type="body" idx="1"/>
          </p:nvPr>
        </p:nvSpPr>
        <p:spPr>
          <a:xfrm>
            <a:off x="6471295" y="1004764"/>
            <a:ext cx="2277169" cy="2647106"/>
          </a:xfrm>
        </p:spPr>
        <p:txBody>
          <a:bodyPr/>
          <a:lstStyle/>
          <a:p>
            <a:pPr marL="114300" indent="0">
              <a:buNone/>
            </a:pPr>
            <a:r>
              <a:rPr lang="en-US" dirty="0">
                <a:solidFill>
                  <a:schemeClr val="tx1"/>
                </a:solidFill>
              </a:rPr>
              <a:t>Though</a:t>
            </a:r>
            <a:r>
              <a:rPr lang="lv-LV" dirty="0">
                <a:solidFill>
                  <a:schemeClr val="tx1"/>
                </a:solidFill>
              </a:rPr>
              <a:t>,</a:t>
            </a:r>
            <a:r>
              <a:rPr lang="en-US" dirty="0">
                <a:solidFill>
                  <a:schemeClr val="tx1"/>
                </a:solidFill>
              </a:rPr>
              <a:t> w</a:t>
            </a:r>
            <a:r>
              <a:rPr lang="lv-LV" dirty="0">
                <a:solidFill>
                  <a:schemeClr val="tx1"/>
                </a:solidFill>
              </a:rPr>
              <a:t>e </a:t>
            </a:r>
            <a:r>
              <a:rPr lang="lv-LV" dirty="0" err="1">
                <a:solidFill>
                  <a:schemeClr val="tx1"/>
                </a:solidFill>
              </a:rPr>
              <a:t>eat</a:t>
            </a:r>
            <a:r>
              <a:rPr lang="en-US" dirty="0">
                <a:solidFill>
                  <a:schemeClr val="tx1"/>
                </a:solidFill>
              </a:rPr>
              <a:t> bread </a:t>
            </a:r>
            <a:r>
              <a:rPr lang="lv-LV" dirty="0" err="1">
                <a:solidFill>
                  <a:schemeClr val="tx1"/>
                </a:solidFill>
              </a:rPr>
              <a:t>not</a:t>
            </a:r>
            <a:r>
              <a:rPr lang="lv-LV" dirty="0">
                <a:solidFill>
                  <a:schemeClr val="tx1"/>
                </a:solidFill>
              </a:rPr>
              <a:t> </a:t>
            </a:r>
            <a:r>
              <a:rPr lang="en-US" dirty="0">
                <a:solidFill>
                  <a:schemeClr val="tx1"/>
                </a:solidFill>
              </a:rPr>
              <a:t>only during main course meals</a:t>
            </a:r>
            <a:r>
              <a:rPr lang="lv-LV"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6" name="Rectangle 5"/>
          <p:cNvSpPr/>
          <p:nvPr/>
        </p:nvSpPr>
        <p:spPr>
          <a:xfrm>
            <a:off x="3635896" y="110029"/>
            <a:ext cx="2097049" cy="584775"/>
          </a:xfrm>
          <a:prstGeom prst="rect">
            <a:avLst/>
          </a:prstGeom>
        </p:spPr>
        <p:txBody>
          <a:bodyPr wrap="none">
            <a:spAutoFit/>
          </a:bodyPr>
          <a:lstStyle/>
          <a:p>
            <a:r>
              <a:rPr lang="lv-LV" sz="3200" dirty="0" err="1"/>
              <a:t>Rye-bread</a:t>
            </a:r>
            <a:endParaRPr lang="lv-LV" sz="3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2754128"/>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987574"/>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860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3558"/>
            <a:ext cx="2448272" cy="3035702"/>
          </a:xfrm>
        </p:spPr>
        <p:txBody>
          <a:bodyPr/>
          <a:lstStyle/>
          <a:p>
            <a:r>
              <a:rPr lang="en-US" sz="2000" dirty="0">
                <a:solidFill>
                  <a:schemeClr val="tx1"/>
                </a:solidFill>
              </a:rPr>
              <a:t>Latvians </a:t>
            </a:r>
            <a:r>
              <a:rPr lang="lv-LV" sz="2000" dirty="0" err="1">
                <a:solidFill>
                  <a:schemeClr val="tx1"/>
                </a:solidFill>
              </a:rPr>
              <a:t>are</a:t>
            </a:r>
            <a:r>
              <a:rPr lang="lv-LV" sz="2000" dirty="0">
                <a:solidFill>
                  <a:schemeClr val="tx1"/>
                </a:solidFill>
              </a:rPr>
              <a:t> </a:t>
            </a:r>
            <a:r>
              <a:rPr lang="lv-LV" sz="2000" dirty="0" err="1">
                <a:solidFill>
                  <a:schemeClr val="tx1"/>
                </a:solidFill>
              </a:rPr>
              <a:t>witty</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en-US" sz="2000" dirty="0">
                <a:solidFill>
                  <a:schemeClr val="tx1"/>
                </a:solidFill>
              </a:rPr>
              <a:t>have </a:t>
            </a:r>
            <a:r>
              <a:rPr lang="lv-LV" sz="2000" dirty="0" err="1">
                <a:solidFill>
                  <a:schemeClr val="tx1"/>
                </a:solidFill>
              </a:rPr>
              <a:t>decided</a:t>
            </a:r>
            <a:r>
              <a:rPr lang="lv-LV" sz="2000" dirty="0">
                <a:solidFill>
                  <a:schemeClr val="tx1"/>
                </a:solidFill>
              </a:rPr>
              <a:t> </a:t>
            </a:r>
            <a:r>
              <a:rPr lang="lv-LV" sz="2000" dirty="0" err="1">
                <a:solidFill>
                  <a:schemeClr val="tx1"/>
                </a:solidFill>
              </a:rPr>
              <a:t>on</a:t>
            </a:r>
            <a:r>
              <a:rPr lang="lv-LV" sz="2000" dirty="0">
                <a:solidFill>
                  <a:schemeClr val="tx1"/>
                </a:solidFill>
              </a:rPr>
              <a:t> </a:t>
            </a:r>
            <a:r>
              <a:rPr lang="lv-LV" sz="2000" dirty="0" err="1">
                <a:solidFill>
                  <a:schemeClr val="tx1"/>
                </a:solidFill>
              </a:rPr>
              <a:t>how</a:t>
            </a:r>
            <a:r>
              <a:rPr lang="lv-LV" sz="2000" dirty="0">
                <a:solidFill>
                  <a:schemeClr val="tx1"/>
                </a:solidFill>
              </a:rPr>
              <a:t> to </a:t>
            </a:r>
            <a:r>
              <a:rPr lang="lv-LV" sz="2000" dirty="0" err="1">
                <a:solidFill>
                  <a:schemeClr val="tx1"/>
                </a:solidFill>
              </a:rPr>
              <a:t>use</a:t>
            </a:r>
            <a:r>
              <a:rPr lang="lv-LV" sz="2000" dirty="0">
                <a:solidFill>
                  <a:schemeClr val="tx1"/>
                </a:solidFill>
              </a:rPr>
              <a:t> </a:t>
            </a:r>
            <a:r>
              <a:rPr lang="en-US" sz="2000" dirty="0">
                <a:solidFill>
                  <a:schemeClr val="tx1"/>
                </a:solidFill>
              </a:rPr>
              <a:t>bread on a diff</a:t>
            </a:r>
            <a:r>
              <a:rPr lang="lv-LV" sz="2000" dirty="0">
                <a:solidFill>
                  <a:schemeClr val="tx1"/>
                </a:solidFill>
              </a:rPr>
              <a:t>e</a:t>
            </a:r>
            <a:r>
              <a:rPr lang="en-US" sz="2000" dirty="0">
                <a:solidFill>
                  <a:schemeClr val="tx1"/>
                </a:solidFill>
              </a:rPr>
              <a:t>rent level, we’ve also made it</a:t>
            </a:r>
            <a:r>
              <a:rPr lang="lv-LV" sz="2000" dirty="0">
                <a:solidFill>
                  <a:schemeClr val="tx1"/>
                </a:solidFill>
              </a:rPr>
              <a:t> </a:t>
            </a:r>
            <a:r>
              <a:rPr lang="lv-LV" sz="2000" dirty="0" err="1">
                <a:solidFill>
                  <a:schemeClr val="tx1"/>
                </a:solidFill>
              </a:rPr>
              <a:t>as</a:t>
            </a:r>
            <a:r>
              <a:rPr lang="en-US" sz="2000" dirty="0">
                <a:solidFill>
                  <a:schemeClr val="tx1"/>
                </a:solidFill>
              </a:rPr>
              <a:t> a part of desserts.</a:t>
            </a:r>
            <a:br>
              <a:rPr lang="en-US" sz="2000" dirty="0">
                <a:solidFill>
                  <a:schemeClr val="tx1"/>
                </a:solidFill>
              </a:rPr>
            </a:br>
            <a:endParaRPr lang="lv-LV" sz="2000" dirty="0">
              <a:solidFill>
                <a:schemeClr val="tx1"/>
              </a:solidFill>
            </a:endParaRPr>
          </a:p>
        </p:txBody>
      </p:sp>
      <p:sp>
        <p:nvSpPr>
          <p:cNvPr id="4" name="Text Placeholder 3"/>
          <p:cNvSpPr>
            <a:spLocks noGrp="1"/>
          </p:cNvSpPr>
          <p:nvPr>
            <p:ph type="body" idx="2"/>
          </p:nvPr>
        </p:nvSpPr>
        <p:spPr>
          <a:xfrm>
            <a:off x="6732240" y="627534"/>
            <a:ext cx="2250300" cy="3540600"/>
          </a:xfrm>
        </p:spPr>
        <p:txBody>
          <a:bodyPr/>
          <a:lstStyle/>
          <a:p>
            <a:pPr marL="114300" indent="0">
              <a:buNone/>
            </a:pPr>
            <a:r>
              <a:rPr lang="en-US" dirty="0">
                <a:solidFill>
                  <a:schemeClr val="tx1"/>
                </a:solidFill>
              </a:rPr>
              <a:t>There’s no surprise that the best known dessert from Latvia is rye</a:t>
            </a:r>
            <a:r>
              <a:rPr lang="lv-LV" dirty="0">
                <a:solidFill>
                  <a:schemeClr val="tx1"/>
                </a:solidFill>
              </a:rPr>
              <a:t>-</a:t>
            </a:r>
            <a:r>
              <a:rPr lang="en-US" dirty="0">
                <a:solidFill>
                  <a:schemeClr val="tx1"/>
                </a:solidFill>
              </a:rPr>
              <a:t>bread s</a:t>
            </a:r>
            <a:r>
              <a:rPr lang="lv-LV" dirty="0">
                <a:solidFill>
                  <a:schemeClr val="tx1"/>
                </a:solidFill>
              </a:rPr>
              <a:t>o</a:t>
            </a:r>
            <a:r>
              <a:rPr lang="en-US" dirty="0">
                <a:solidFill>
                  <a:schemeClr val="tx1"/>
                </a:solidFill>
              </a:rPr>
              <a:t>up which gets decorated with a bit whipped cream on top. </a:t>
            </a:r>
            <a:br>
              <a:rPr lang="en-US" dirty="0">
                <a:solidFill>
                  <a:schemeClr val="tx1"/>
                </a:solidFill>
              </a:rPr>
            </a:br>
            <a:endParaRPr lang="lv-LV"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510" y="573410"/>
            <a:ext cx="280035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44316"/>
            <a:ext cx="21240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03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131590"/>
            <a:ext cx="2664296" cy="2782287"/>
          </a:xfrm>
        </p:spPr>
        <p:txBody>
          <a:bodyPr/>
          <a:lstStyle/>
          <a:p>
            <a:pPr marL="114300" indent="0">
              <a:buNone/>
            </a:pPr>
            <a:r>
              <a:rPr lang="en-US" sz="2000" dirty="0">
                <a:solidFill>
                  <a:schemeClr val="tx1"/>
                </a:solidFill>
              </a:rPr>
              <a:t>Wooden architecture, broad museum halls, and World level performances from artists- this is just a part of our culture</a:t>
            </a:r>
            <a:r>
              <a:rPr lang="lv-LV" sz="2000" dirty="0">
                <a:solidFill>
                  <a:schemeClr val="tx1"/>
                </a:solidFill>
              </a:rPr>
              <a:t>’</a:t>
            </a:r>
            <a:r>
              <a:rPr lang="en-US" sz="2000" dirty="0">
                <a:solidFill>
                  <a:schemeClr val="tx1"/>
                </a:solidFill>
              </a:rPr>
              <a:t>s offer in which anyone can find something that speaks out to them.</a:t>
            </a:r>
            <a:endParaRPr lang="lv-LV"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868" y="13385"/>
            <a:ext cx="3160419" cy="210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375" y="2136936"/>
            <a:ext cx="4289823" cy="142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0968" y="3559525"/>
            <a:ext cx="2380290" cy="158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5469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71550"/>
            <a:ext cx="2448272" cy="3107710"/>
          </a:xfrm>
        </p:spPr>
        <p:txBody>
          <a:bodyPr/>
          <a:lstStyle/>
          <a:p>
            <a:r>
              <a:rPr lang="lv-LV" sz="2000" dirty="0" err="1">
                <a:solidFill>
                  <a:schemeClr val="tx1"/>
                </a:solidFill>
              </a:rPr>
              <a:t>Latvia’s</a:t>
            </a:r>
            <a:r>
              <a:rPr lang="lv-LV" sz="2000" dirty="0">
                <a:solidFill>
                  <a:schemeClr val="tx1"/>
                </a:solidFill>
              </a:rPr>
              <a:t> </a:t>
            </a:r>
            <a:r>
              <a:rPr lang="lv-LV" sz="2000" dirty="0" err="1">
                <a:solidFill>
                  <a:schemeClr val="tx1"/>
                </a:solidFill>
              </a:rPr>
              <a:t>cultural</a:t>
            </a:r>
            <a:r>
              <a:rPr lang="lv-LV" sz="2000" dirty="0">
                <a:solidFill>
                  <a:schemeClr val="tx1"/>
                </a:solidFill>
              </a:rPr>
              <a:t> </a:t>
            </a:r>
            <a:r>
              <a:rPr lang="lv-LV" sz="2000" dirty="0" err="1">
                <a:solidFill>
                  <a:schemeClr val="tx1"/>
                </a:solidFill>
              </a:rPr>
              <a:t>treasure-</a:t>
            </a:r>
            <a:r>
              <a:rPr lang="lv-LV" sz="2000" dirty="0">
                <a:solidFill>
                  <a:schemeClr val="tx1"/>
                </a:solidFill>
              </a:rPr>
              <a:t> </a:t>
            </a:r>
            <a:r>
              <a:rPr lang="lv-LV" sz="2000" dirty="0" err="1">
                <a:solidFill>
                  <a:schemeClr val="tx1"/>
                </a:solidFill>
              </a:rPr>
              <a:t>amazing</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strong</a:t>
            </a:r>
            <a:r>
              <a:rPr lang="lv-LV" sz="2000" dirty="0">
                <a:solidFill>
                  <a:schemeClr val="tx1"/>
                </a:solidFill>
              </a:rPr>
              <a:t> </a:t>
            </a:r>
            <a:r>
              <a:rPr lang="lv-LV" sz="2000" dirty="0" err="1">
                <a:solidFill>
                  <a:schemeClr val="tx1"/>
                </a:solidFill>
              </a:rPr>
              <a:t>voices</a:t>
            </a:r>
            <a:r>
              <a:rPr lang="lv-LV" sz="2000" dirty="0">
                <a:solidFill>
                  <a:schemeClr val="tx1"/>
                </a:solidFill>
              </a:rPr>
              <a:t>. </a:t>
            </a:r>
            <a:r>
              <a:rPr lang="lv-LV" sz="2000" dirty="0" err="1">
                <a:solidFill>
                  <a:schemeClr val="tx1"/>
                </a:solidFill>
              </a:rPr>
              <a:t>Our</a:t>
            </a:r>
            <a:r>
              <a:rPr lang="lv-LV" sz="2000" dirty="0">
                <a:solidFill>
                  <a:schemeClr val="tx1"/>
                </a:solidFill>
              </a:rPr>
              <a:t> </a:t>
            </a:r>
            <a:r>
              <a:rPr lang="lv-LV" sz="2000" dirty="0" err="1">
                <a:solidFill>
                  <a:schemeClr val="tx1"/>
                </a:solidFill>
              </a:rPr>
              <a:t>choirs</a:t>
            </a:r>
            <a:r>
              <a:rPr lang="lv-LV" sz="2000" dirty="0">
                <a:solidFill>
                  <a:schemeClr val="tx1"/>
                </a:solidFill>
              </a:rPr>
              <a:t> </a:t>
            </a:r>
            <a:r>
              <a:rPr lang="lv-LV" sz="2000" dirty="0" err="1">
                <a:solidFill>
                  <a:schemeClr val="tx1"/>
                </a:solidFill>
              </a:rPr>
              <a:t>have</a:t>
            </a:r>
            <a:r>
              <a:rPr lang="lv-LV" sz="2000" dirty="0">
                <a:solidFill>
                  <a:schemeClr val="tx1"/>
                </a:solidFill>
              </a:rPr>
              <a:t> </a:t>
            </a:r>
            <a:r>
              <a:rPr lang="lv-LV" sz="2000" dirty="0" err="1">
                <a:solidFill>
                  <a:schemeClr val="tx1"/>
                </a:solidFill>
              </a:rPr>
              <a:t>allowed</a:t>
            </a:r>
            <a:r>
              <a:rPr lang="lv-LV" sz="2000" dirty="0">
                <a:solidFill>
                  <a:schemeClr val="tx1"/>
                </a:solidFill>
              </a:rPr>
              <a:t> </a:t>
            </a:r>
            <a:r>
              <a:rPr lang="lv-LV" sz="2000" dirty="0" err="1">
                <a:solidFill>
                  <a:schemeClr val="tx1"/>
                </a:solidFill>
              </a:rPr>
              <a:t>us</a:t>
            </a:r>
            <a:r>
              <a:rPr lang="lv-LV" sz="2000" dirty="0">
                <a:solidFill>
                  <a:schemeClr val="tx1"/>
                </a:solidFill>
              </a:rPr>
              <a:t> to </a:t>
            </a:r>
            <a:r>
              <a:rPr lang="lv-LV" sz="2000" dirty="0" err="1">
                <a:solidFill>
                  <a:schemeClr val="tx1"/>
                </a:solidFill>
              </a:rPr>
              <a:t>shine</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get</a:t>
            </a:r>
            <a:r>
              <a:rPr lang="lv-LV" sz="2000" dirty="0">
                <a:solidFill>
                  <a:schemeClr val="tx1"/>
                </a:solidFill>
              </a:rPr>
              <a:t> </a:t>
            </a:r>
            <a:r>
              <a:rPr lang="lv-LV" sz="2000" dirty="0" err="1">
                <a:solidFill>
                  <a:schemeClr val="tx1"/>
                </a:solidFill>
              </a:rPr>
              <a:t>known</a:t>
            </a:r>
            <a:r>
              <a:rPr lang="lv-LV" sz="2000" dirty="0">
                <a:solidFill>
                  <a:schemeClr val="tx1"/>
                </a:solidFill>
              </a:rPr>
              <a:t> </a:t>
            </a:r>
            <a:r>
              <a:rPr lang="lv-LV" sz="2000" dirty="0" err="1">
                <a:solidFill>
                  <a:schemeClr val="tx1"/>
                </a:solidFill>
              </a:rPr>
              <a:t>on</a:t>
            </a:r>
            <a:r>
              <a:rPr lang="lv-LV" sz="2000" dirty="0">
                <a:solidFill>
                  <a:schemeClr val="tx1"/>
                </a:solidFill>
              </a:rPr>
              <a:t> </a:t>
            </a:r>
            <a:r>
              <a:rPr lang="lv-LV" sz="2000" dirty="0" err="1">
                <a:solidFill>
                  <a:schemeClr val="tx1"/>
                </a:solidFill>
              </a:rPr>
              <a:t>our</a:t>
            </a:r>
            <a:r>
              <a:rPr lang="lv-LV" sz="2000" dirty="0">
                <a:solidFill>
                  <a:schemeClr val="tx1"/>
                </a:solidFill>
              </a:rPr>
              <a:t> </a:t>
            </a:r>
            <a:r>
              <a:rPr lang="lv-LV" sz="2000" dirty="0" err="1">
                <a:solidFill>
                  <a:schemeClr val="tx1"/>
                </a:solidFill>
              </a:rPr>
              <a:t>planet</a:t>
            </a:r>
            <a:r>
              <a:rPr lang="lv-LV" sz="2000" dirty="0">
                <a:solidFill>
                  <a:schemeClr val="tx1"/>
                </a:solidFill>
              </a:rPr>
              <a:t>.</a:t>
            </a:r>
          </a:p>
        </p:txBody>
      </p:sp>
      <p:sp>
        <p:nvSpPr>
          <p:cNvPr id="3" name="Text Placeholder 2"/>
          <p:cNvSpPr>
            <a:spLocks noGrp="1"/>
          </p:cNvSpPr>
          <p:nvPr>
            <p:ph type="body" idx="1"/>
          </p:nvPr>
        </p:nvSpPr>
        <p:spPr>
          <a:xfrm>
            <a:off x="6084168" y="627534"/>
            <a:ext cx="2898372" cy="3468592"/>
          </a:xfrm>
        </p:spPr>
        <p:txBody>
          <a:bodyPr/>
          <a:lstStyle/>
          <a:p>
            <a:pPr marL="114300" indent="0">
              <a:buNone/>
            </a:pPr>
            <a:r>
              <a:rPr lang="lv-LV" sz="2000" dirty="0" err="1">
                <a:solidFill>
                  <a:schemeClr val="tx1"/>
                </a:solidFill>
              </a:rPr>
              <a:t>Our</a:t>
            </a:r>
            <a:r>
              <a:rPr lang="lv-LV" sz="2000" dirty="0">
                <a:solidFill>
                  <a:schemeClr val="tx1"/>
                </a:solidFill>
              </a:rPr>
              <a:t> </a:t>
            </a:r>
            <a:r>
              <a:rPr lang="lv-LV" sz="2000" dirty="0" err="1">
                <a:solidFill>
                  <a:schemeClr val="tx1"/>
                </a:solidFill>
              </a:rPr>
              <a:t>strong</a:t>
            </a:r>
            <a:r>
              <a:rPr lang="lv-LV" sz="2000" dirty="0">
                <a:solidFill>
                  <a:schemeClr val="tx1"/>
                </a:solidFill>
              </a:rPr>
              <a:t> </a:t>
            </a:r>
            <a:r>
              <a:rPr lang="lv-LV" sz="2000" dirty="0" err="1">
                <a:solidFill>
                  <a:schemeClr val="tx1"/>
                </a:solidFill>
              </a:rPr>
              <a:t>voices</a:t>
            </a:r>
            <a:r>
              <a:rPr lang="lv-LV" sz="2000" dirty="0">
                <a:solidFill>
                  <a:schemeClr val="tx1"/>
                </a:solidFill>
              </a:rPr>
              <a:t> </a:t>
            </a:r>
            <a:r>
              <a:rPr lang="lv-LV" sz="2000" dirty="0" err="1">
                <a:solidFill>
                  <a:schemeClr val="tx1"/>
                </a:solidFill>
              </a:rPr>
              <a:t>have</a:t>
            </a:r>
            <a:r>
              <a:rPr lang="lv-LV" sz="2000" dirty="0">
                <a:solidFill>
                  <a:schemeClr val="tx1"/>
                </a:solidFill>
              </a:rPr>
              <a:t> </a:t>
            </a:r>
            <a:r>
              <a:rPr lang="lv-LV" sz="2000" dirty="0" err="1">
                <a:solidFill>
                  <a:schemeClr val="tx1"/>
                </a:solidFill>
              </a:rPr>
              <a:t>also</a:t>
            </a:r>
            <a:r>
              <a:rPr lang="lv-LV" sz="2000" dirty="0">
                <a:solidFill>
                  <a:schemeClr val="tx1"/>
                </a:solidFill>
              </a:rPr>
              <a:t> </a:t>
            </a:r>
            <a:r>
              <a:rPr lang="lv-LV" sz="2000" dirty="0" err="1">
                <a:solidFill>
                  <a:schemeClr val="tx1"/>
                </a:solidFill>
              </a:rPr>
              <a:t>shown</a:t>
            </a:r>
            <a:r>
              <a:rPr lang="lv-LV" sz="2000" dirty="0">
                <a:solidFill>
                  <a:schemeClr val="tx1"/>
                </a:solidFill>
              </a:rPr>
              <a:t> </a:t>
            </a:r>
            <a:r>
              <a:rPr lang="lv-LV" sz="2000" dirty="0" err="1">
                <a:solidFill>
                  <a:schemeClr val="tx1"/>
                </a:solidFill>
              </a:rPr>
              <a:t>their</a:t>
            </a:r>
            <a:r>
              <a:rPr lang="lv-LV" sz="2000" dirty="0">
                <a:solidFill>
                  <a:schemeClr val="tx1"/>
                </a:solidFill>
              </a:rPr>
              <a:t> </a:t>
            </a:r>
            <a:r>
              <a:rPr lang="lv-LV" sz="2000" dirty="0" err="1">
                <a:solidFill>
                  <a:schemeClr val="tx1"/>
                </a:solidFill>
              </a:rPr>
              <a:t>best</a:t>
            </a:r>
            <a:r>
              <a:rPr lang="lv-LV" sz="2000" dirty="0">
                <a:solidFill>
                  <a:schemeClr val="tx1"/>
                </a:solidFill>
              </a:rPr>
              <a:t> </a:t>
            </a:r>
            <a:r>
              <a:rPr lang="lv-LV" sz="2000" dirty="0" err="1">
                <a:solidFill>
                  <a:schemeClr val="tx1"/>
                </a:solidFill>
              </a:rPr>
              <a:t>in</a:t>
            </a:r>
            <a:r>
              <a:rPr lang="lv-LV" sz="2000" dirty="0">
                <a:solidFill>
                  <a:schemeClr val="tx1"/>
                </a:solidFill>
              </a:rPr>
              <a:t> operas </a:t>
            </a:r>
            <a:r>
              <a:rPr lang="lv-LV" sz="2000" dirty="0" err="1">
                <a:solidFill>
                  <a:schemeClr val="tx1"/>
                </a:solidFill>
              </a:rPr>
              <a:t>all</a:t>
            </a:r>
            <a:r>
              <a:rPr lang="lv-LV" sz="2000" dirty="0">
                <a:solidFill>
                  <a:schemeClr val="tx1"/>
                </a:solidFill>
              </a:rPr>
              <a:t> </a:t>
            </a:r>
            <a:r>
              <a:rPr lang="lv-LV" sz="2000" dirty="0" err="1">
                <a:solidFill>
                  <a:schemeClr val="tx1"/>
                </a:solidFill>
              </a:rPr>
              <a:t>around</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world</a:t>
            </a:r>
            <a:r>
              <a:rPr lang="lv-LV" sz="2000" dirty="0">
                <a:solidFill>
                  <a:schemeClr val="tx1"/>
                </a:solidFill>
              </a:rPr>
              <a:t>. A </a:t>
            </a:r>
            <a:r>
              <a:rPr lang="lv-LV" sz="2000" dirty="0" err="1">
                <a:solidFill>
                  <a:schemeClr val="tx1"/>
                </a:solidFill>
              </a:rPr>
              <a:t>lot</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people</a:t>
            </a:r>
            <a:r>
              <a:rPr lang="lv-LV" sz="2000" dirty="0">
                <a:solidFill>
                  <a:schemeClr val="tx1"/>
                </a:solidFill>
              </a:rPr>
              <a:t> </a:t>
            </a:r>
            <a:r>
              <a:rPr lang="lv-LV" sz="2000" dirty="0" err="1">
                <a:solidFill>
                  <a:schemeClr val="tx1"/>
                </a:solidFill>
              </a:rPr>
              <a:t>consider</a:t>
            </a:r>
            <a:r>
              <a:rPr lang="lv-LV" sz="2000" dirty="0">
                <a:solidFill>
                  <a:schemeClr val="tx1"/>
                </a:solidFill>
              </a:rPr>
              <a:t> it a </a:t>
            </a:r>
            <a:r>
              <a:rPr lang="lv-LV" sz="2000" dirty="0" err="1">
                <a:solidFill>
                  <a:schemeClr val="tx1"/>
                </a:solidFill>
              </a:rPr>
              <a:t>mystery</a:t>
            </a:r>
            <a:r>
              <a:rPr lang="lv-LV" sz="2000" dirty="0">
                <a:solidFill>
                  <a:schemeClr val="tx1"/>
                </a:solidFill>
              </a:rPr>
              <a:t> </a:t>
            </a:r>
            <a:r>
              <a:rPr lang="lv-LV" sz="2000" dirty="0" err="1">
                <a:solidFill>
                  <a:schemeClr val="tx1"/>
                </a:solidFill>
              </a:rPr>
              <a:t>that</a:t>
            </a:r>
            <a:r>
              <a:rPr lang="lv-LV" sz="2000" dirty="0">
                <a:solidFill>
                  <a:schemeClr val="tx1"/>
                </a:solidFill>
              </a:rPr>
              <a:t> </a:t>
            </a:r>
            <a:r>
              <a:rPr lang="lv-LV" sz="2000" dirty="0" err="1">
                <a:solidFill>
                  <a:schemeClr val="tx1"/>
                </a:solidFill>
              </a:rPr>
              <a:t>there</a:t>
            </a:r>
            <a:r>
              <a:rPr lang="lv-LV" sz="2000" dirty="0">
                <a:solidFill>
                  <a:schemeClr val="tx1"/>
                </a:solidFill>
              </a:rPr>
              <a:t> </a:t>
            </a:r>
            <a:r>
              <a:rPr lang="lv-LV" sz="2000" dirty="0" err="1">
                <a:solidFill>
                  <a:schemeClr val="tx1"/>
                </a:solidFill>
              </a:rPr>
              <a:t>are</a:t>
            </a:r>
            <a:r>
              <a:rPr lang="lv-LV" sz="2000" dirty="0">
                <a:solidFill>
                  <a:schemeClr val="tx1"/>
                </a:solidFill>
              </a:rPr>
              <a:t> </a:t>
            </a:r>
            <a:r>
              <a:rPr lang="lv-LV" sz="2000" dirty="0" err="1">
                <a:solidFill>
                  <a:schemeClr val="tx1"/>
                </a:solidFill>
              </a:rPr>
              <a:t>so</a:t>
            </a:r>
            <a:r>
              <a:rPr lang="lv-LV" sz="2000" dirty="0">
                <a:solidFill>
                  <a:schemeClr val="tx1"/>
                </a:solidFill>
              </a:rPr>
              <a:t> </a:t>
            </a:r>
            <a:r>
              <a:rPr lang="lv-LV" sz="2000" dirty="0" err="1">
                <a:solidFill>
                  <a:schemeClr val="tx1"/>
                </a:solidFill>
              </a:rPr>
              <a:t>many</a:t>
            </a:r>
            <a:r>
              <a:rPr lang="lv-LV" sz="2000" dirty="0">
                <a:solidFill>
                  <a:schemeClr val="tx1"/>
                </a:solidFill>
              </a:rPr>
              <a:t> </a:t>
            </a:r>
            <a:r>
              <a:rPr lang="lv-LV" sz="2000" dirty="0" err="1">
                <a:solidFill>
                  <a:schemeClr val="tx1"/>
                </a:solidFill>
              </a:rPr>
              <a:t>well-known</a:t>
            </a:r>
            <a:r>
              <a:rPr lang="lv-LV" sz="2000" dirty="0">
                <a:solidFill>
                  <a:schemeClr val="tx1"/>
                </a:solidFill>
              </a:rPr>
              <a:t> artists, </a:t>
            </a:r>
            <a:r>
              <a:rPr lang="lv-LV" sz="2000" dirty="0" err="1">
                <a:solidFill>
                  <a:schemeClr val="tx1"/>
                </a:solidFill>
              </a:rPr>
              <a:t>who</a:t>
            </a:r>
            <a:r>
              <a:rPr lang="lv-LV" sz="2000" dirty="0">
                <a:solidFill>
                  <a:schemeClr val="tx1"/>
                </a:solidFill>
              </a:rPr>
              <a:t> </a:t>
            </a:r>
            <a:r>
              <a:rPr lang="lv-LV" sz="2000" dirty="0" err="1">
                <a:solidFill>
                  <a:schemeClr val="tx1"/>
                </a:solidFill>
              </a:rPr>
              <a:t>are</a:t>
            </a:r>
            <a:r>
              <a:rPr lang="lv-LV" sz="2000" dirty="0">
                <a:solidFill>
                  <a:schemeClr val="tx1"/>
                </a:solidFill>
              </a:rPr>
              <a:t> </a:t>
            </a:r>
            <a:r>
              <a:rPr lang="lv-LV" sz="2000" dirty="0" err="1">
                <a:solidFill>
                  <a:schemeClr val="tx1"/>
                </a:solidFill>
              </a:rPr>
              <a:t>from</a:t>
            </a:r>
            <a:r>
              <a:rPr lang="lv-LV" sz="2000" dirty="0">
                <a:solidFill>
                  <a:schemeClr val="tx1"/>
                </a:solidFill>
              </a:rPr>
              <a:t> </a:t>
            </a:r>
            <a:r>
              <a:rPr lang="lv-LV" sz="2000" dirty="0" err="1">
                <a:solidFill>
                  <a:schemeClr val="tx1"/>
                </a:solidFill>
              </a:rPr>
              <a:t>our</a:t>
            </a:r>
            <a:r>
              <a:rPr lang="lv-LV" sz="2000" dirty="0">
                <a:solidFill>
                  <a:schemeClr val="tx1"/>
                </a:solidFill>
              </a:rPr>
              <a:t> </a:t>
            </a:r>
            <a:r>
              <a:rPr lang="lv-LV" sz="2000" dirty="0" err="1">
                <a:solidFill>
                  <a:schemeClr val="tx1"/>
                </a:solidFill>
              </a:rPr>
              <a:t>small</a:t>
            </a:r>
            <a:r>
              <a:rPr lang="lv-LV" sz="2000" dirty="0">
                <a:solidFill>
                  <a:schemeClr val="tx1"/>
                </a:solidFill>
              </a:rPr>
              <a:t> </a:t>
            </a:r>
            <a:r>
              <a:rPr lang="lv-LV" sz="2000" dirty="0" err="1">
                <a:solidFill>
                  <a:schemeClr val="tx1"/>
                </a:solidFill>
              </a:rPr>
              <a:t>country</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4295" y="819150"/>
            <a:ext cx="26193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238" y="2571750"/>
            <a:ext cx="2619375" cy="196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152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7534"/>
            <a:ext cx="2216816" cy="3323734"/>
          </a:xfrm>
        </p:spPr>
        <p:txBody>
          <a:bodyPr/>
          <a:lstStyle/>
          <a:p>
            <a:r>
              <a:rPr lang="en-US" sz="2000" dirty="0">
                <a:solidFill>
                  <a:schemeClr val="tx1"/>
                </a:solidFill>
              </a:rPr>
              <a:t>Every 5 years around 40 000 people meet for the Latvian Song and Dance </a:t>
            </a:r>
            <a:r>
              <a:rPr lang="lv-LV" sz="2000" dirty="0">
                <a:solidFill>
                  <a:schemeClr val="tx1"/>
                </a:solidFill>
              </a:rPr>
              <a:t>F</a:t>
            </a:r>
            <a:r>
              <a:rPr lang="en-US" sz="2000" dirty="0" err="1">
                <a:solidFill>
                  <a:schemeClr val="tx1"/>
                </a:solidFill>
              </a:rPr>
              <a:t>estival</a:t>
            </a:r>
            <a:r>
              <a:rPr lang="en-US" sz="2000" dirty="0">
                <a:solidFill>
                  <a:schemeClr val="tx1"/>
                </a:solidFill>
              </a:rPr>
              <a:t>, which during the years has become a part of our Latvian identity.</a:t>
            </a:r>
            <a:endParaRPr lang="lv-LV"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741" y="0"/>
            <a:ext cx="3024336" cy="2012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6350" y="3143263"/>
            <a:ext cx="2736500" cy="1825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2850" y="2012558"/>
            <a:ext cx="3427378" cy="199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6986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843558"/>
            <a:ext cx="2216816" cy="3323734"/>
          </a:xfrm>
        </p:spPr>
        <p:txBody>
          <a:bodyPr/>
          <a:lstStyle/>
          <a:p>
            <a:r>
              <a:rPr lang="lv-LV" sz="2000" dirty="0">
                <a:solidFill>
                  <a:schemeClr val="tx1"/>
                </a:solidFill>
              </a:rPr>
              <a:t>Elīna Garanča, Kristīne Opolais </a:t>
            </a:r>
            <a:r>
              <a:rPr lang="lv-LV" sz="2000" dirty="0" err="1">
                <a:solidFill>
                  <a:schemeClr val="tx1"/>
                </a:solidFill>
              </a:rPr>
              <a:t>and</a:t>
            </a:r>
            <a:r>
              <a:rPr lang="lv-LV" sz="2000" dirty="0">
                <a:solidFill>
                  <a:schemeClr val="tx1"/>
                </a:solidFill>
              </a:rPr>
              <a:t> Aleksandrs </a:t>
            </a:r>
            <a:r>
              <a:rPr lang="lv-LV" sz="2000" dirty="0" err="1">
                <a:solidFill>
                  <a:schemeClr val="tx1"/>
                </a:solidFill>
              </a:rPr>
              <a:t>Anteņenko</a:t>
            </a:r>
            <a:r>
              <a:rPr lang="lv-LV" sz="2000" dirty="0">
                <a:solidFill>
                  <a:schemeClr val="tx1"/>
                </a:solidFill>
              </a:rPr>
              <a:t> </a:t>
            </a:r>
            <a:r>
              <a:rPr lang="lv-LV" sz="2000" dirty="0" err="1">
                <a:solidFill>
                  <a:schemeClr val="tx1"/>
                </a:solidFill>
              </a:rPr>
              <a:t>are</a:t>
            </a:r>
            <a:r>
              <a:rPr lang="lv-LV" sz="2000" dirty="0">
                <a:solidFill>
                  <a:schemeClr val="tx1"/>
                </a:solidFill>
              </a:rPr>
              <a:t> just a </a:t>
            </a:r>
            <a:r>
              <a:rPr lang="lv-LV" sz="2000" dirty="0" err="1">
                <a:solidFill>
                  <a:schemeClr val="tx1"/>
                </a:solidFill>
              </a:rPr>
              <a:t>few</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excellent</a:t>
            </a:r>
            <a:r>
              <a:rPr lang="lv-LV" sz="2000" dirty="0">
                <a:solidFill>
                  <a:schemeClr val="tx1"/>
                </a:solidFill>
              </a:rPr>
              <a:t> </a:t>
            </a:r>
            <a:r>
              <a:rPr lang="lv-LV" sz="2000" dirty="0" err="1">
                <a:solidFill>
                  <a:schemeClr val="tx1"/>
                </a:solidFill>
              </a:rPr>
              <a:t>Latvian</a:t>
            </a:r>
            <a:r>
              <a:rPr lang="lv-LV" sz="2000" dirty="0">
                <a:solidFill>
                  <a:schemeClr val="tx1"/>
                </a:solidFill>
              </a:rPr>
              <a:t> opera </a:t>
            </a:r>
            <a:r>
              <a:rPr lang="lv-LV" sz="2000" dirty="0" err="1">
                <a:solidFill>
                  <a:schemeClr val="tx1"/>
                </a:solidFill>
              </a:rPr>
              <a:t>singers</a:t>
            </a:r>
            <a:r>
              <a:rPr lang="lv-LV" sz="2000" dirty="0">
                <a:solidFill>
                  <a:schemeClr val="tx1"/>
                </a:solidFill>
              </a:rPr>
              <a:t> </a:t>
            </a:r>
            <a:r>
              <a:rPr lang="lv-LV" sz="2000" dirty="0" err="1">
                <a:solidFill>
                  <a:schemeClr val="tx1"/>
                </a:solidFill>
              </a:rPr>
              <a:t>who</a:t>
            </a:r>
            <a:r>
              <a:rPr lang="lv-LV" sz="2000" dirty="0">
                <a:solidFill>
                  <a:schemeClr val="tx1"/>
                </a:solidFill>
              </a:rPr>
              <a:t> </a:t>
            </a:r>
            <a:r>
              <a:rPr lang="lv-LV" sz="2000" dirty="0" err="1">
                <a:solidFill>
                  <a:schemeClr val="tx1"/>
                </a:solidFill>
              </a:rPr>
              <a:t>make</a:t>
            </a:r>
            <a:r>
              <a:rPr lang="lv-LV" sz="2000" dirty="0">
                <a:solidFill>
                  <a:schemeClr val="tx1"/>
                </a:solidFill>
              </a:rPr>
              <a:t> </a:t>
            </a:r>
            <a:r>
              <a:rPr lang="lv-LV" sz="2000" dirty="0" err="1">
                <a:solidFill>
                  <a:schemeClr val="tx1"/>
                </a:solidFill>
              </a:rPr>
              <a:t>our</a:t>
            </a:r>
            <a:r>
              <a:rPr lang="lv-LV" sz="2000" dirty="0">
                <a:solidFill>
                  <a:schemeClr val="tx1"/>
                </a:solidFill>
              </a:rPr>
              <a:t> </a:t>
            </a:r>
            <a:r>
              <a:rPr lang="lv-LV" sz="2000" dirty="0" err="1">
                <a:solidFill>
                  <a:schemeClr val="tx1"/>
                </a:solidFill>
              </a:rPr>
              <a:t>country’s</a:t>
            </a:r>
            <a:r>
              <a:rPr lang="lv-LV" sz="2000" dirty="0">
                <a:solidFill>
                  <a:schemeClr val="tx1"/>
                </a:solidFill>
              </a:rPr>
              <a:t> </a:t>
            </a:r>
            <a:r>
              <a:rPr lang="lv-LV" sz="2000" dirty="0" err="1">
                <a:solidFill>
                  <a:schemeClr val="tx1"/>
                </a:solidFill>
              </a:rPr>
              <a:t>name</a:t>
            </a:r>
            <a:r>
              <a:rPr lang="lv-LV" sz="2000" dirty="0">
                <a:solidFill>
                  <a:schemeClr val="tx1"/>
                </a:solidFill>
              </a:rPr>
              <a:t> </a:t>
            </a:r>
            <a:r>
              <a:rPr lang="lv-LV" sz="2000" dirty="0" err="1">
                <a:solidFill>
                  <a:schemeClr val="tx1"/>
                </a:solidFill>
              </a:rPr>
              <a:t>popular</a:t>
            </a:r>
            <a:r>
              <a:rPr lang="lv-LV" sz="2000" dirty="0">
                <a:solidFill>
                  <a:schemeClr val="tx1"/>
                </a:solidFill>
              </a:rPr>
              <a:t> </a:t>
            </a:r>
            <a:r>
              <a:rPr lang="lv-LV" sz="2000" dirty="0" err="1">
                <a:solidFill>
                  <a:schemeClr val="tx1"/>
                </a:solidFill>
              </a:rPr>
              <a:t>in</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world</a:t>
            </a:r>
            <a:r>
              <a:rPr lang="lv-LV" sz="2000" dirty="0">
                <a:solidFill>
                  <a:schemeClr val="tx1"/>
                </a:solidFill>
              </a:rPr>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2916" y="282675"/>
            <a:ext cx="2232248" cy="278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621050" y="3070209"/>
            <a:ext cx="1512168" cy="646331"/>
          </a:xfrm>
          <a:prstGeom prst="rect">
            <a:avLst/>
          </a:prstGeom>
        </p:spPr>
        <p:txBody>
          <a:bodyPr wrap="square">
            <a:spAutoFit/>
          </a:bodyPr>
          <a:lstStyle/>
          <a:p>
            <a:r>
              <a:rPr lang="lv-LV" sz="1800" dirty="0"/>
              <a:t>Elīna Garanča</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82675"/>
            <a:ext cx="3168352" cy="1796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6300192" y="2108716"/>
            <a:ext cx="1813317" cy="369332"/>
          </a:xfrm>
          <a:prstGeom prst="rect">
            <a:avLst/>
          </a:prstGeom>
        </p:spPr>
        <p:txBody>
          <a:bodyPr wrap="none">
            <a:spAutoFit/>
          </a:bodyPr>
          <a:lstStyle/>
          <a:p>
            <a:r>
              <a:rPr lang="lv-LV" sz="1800" dirty="0"/>
              <a:t>Kristīne Opolais</a:t>
            </a: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5164" y="2643758"/>
            <a:ext cx="2419350" cy="189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5724128" y="4659982"/>
            <a:ext cx="2492990" cy="369332"/>
          </a:xfrm>
          <a:prstGeom prst="rect">
            <a:avLst/>
          </a:prstGeom>
        </p:spPr>
        <p:txBody>
          <a:bodyPr wrap="none">
            <a:spAutoFit/>
          </a:bodyPr>
          <a:lstStyle/>
          <a:p>
            <a:r>
              <a:rPr lang="lv-LV" sz="1800" dirty="0"/>
              <a:t>Aleksandrs </a:t>
            </a:r>
            <a:r>
              <a:rPr lang="lv-LV" sz="1800" dirty="0" err="1"/>
              <a:t>Antoņenko</a:t>
            </a:r>
            <a:endParaRPr lang="lv-LV" sz="1800" dirty="0"/>
          </a:p>
        </p:txBody>
      </p:sp>
    </p:spTree>
    <p:extLst>
      <p:ext uri="{BB962C8B-B14F-4D97-AF65-F5344CB8AC3E}">
        <p14:creationId xmlns:p14="http://schemas.microsoft.com/office/powerpoint/2010/main" val="2347338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8900" indent="0">
              <a:buNone/>
            </a:pPr>
            <a:r>
              <a:rPr lang="lv-LV" sz="6000" dirty="0" err="1">
                <a:solidFill>
                  <a:schemeClr val="tx1"/>
                </a:solidFill>
              </a:rPr>
              <a:t>Musicians</a:t>
            </a:r>
            <a:endParaRPr lang="lv-LV" sz="6000" dirty="0">
              <a:solidFill>
                <a:schemeClr val="tx1"/>
              </a:solidFill>
            </a:endParaRPr>
          </a:p>
        </p:txBody>
      </p:sp>
    </p:spTree>
    <p:extLst>
      <p:ext uri="{BB962C8B-B14F-4D97-AF65-F5344CB8AC3E}">
        <p14:creationId xmlns:p14="http://schemas.microsoft.com/office/powerpoint/2010/main" val="2923210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75606"/>
            <a:ext cx="2592288" cy="3179718"/>
          </a:xfrm>
        </p:spPr>
        <p:txBody>
          <a:bodyPr/>
          <a:lstStyle/>
          <a:p>
            <a:r>
              <a:rPr lang="lv-LV" sz="2000" b="1" dirty="0">
                <a:solidFill>
                  <a:schemeClr val="tx1"/>
                </a:solidFill>
              </a:rPr>
              <a:t>Raimonds Pauls </a:t>
            </a:r>
            <a:r>
              <a:rPr lang="lv-LV" sz="2000" dirty="0" err="1">
                <a:solidFill>
                  <a:schemeClr val="tx1"/>
                </a:solidFill>
              </a:rPr>
              <a:t>is</a:t>
            </a:r>
            <a:r>
              <a:rPr lang="lv-LV" sz="2000" dirty="0">
                <a:solidFill>
                  <a:schemeClr val="tx1"/>
                </a:solidFill>
              </a:rPr>
              <a:t> a </a:t>
            </a:r>
            <a:r>
              <a:rPr lang="lv-LV" sz="2000" dirty="0" err="1">
                <a:solidFill>
                  <a:schemeClr val="tx1"/>
                </a:solidFill>
              </a:rPr>
              <a:t>Latvian</a:t>
            </a:r>
            <a:r>
              <a:rPr lang="lv-LV" sz="2000" dirty="0">
                <a:solidFill>
                  <a:schemeClr val="tx1"/>
                </a:solidFill>
              </a:rPr>
              <a:t> </a:t>
            </a:r>
            <a:r>
              <a:rPr lang="lv-LV" sz="2000" dirty="0" err="1">
                <a:solidFill>
                  <a:schemeClr val="tx1"/>
                </a:solidFill>
              </a:rPr>
              <a:t>music</a:t>
            </a:r>
            <a:r>
              <a:rPr lang="lv-LV" sz="2000" dirty="0">
                <a:solidFill>
                  <a:schemeClr val="tx1"/>
                </a:solidFill>
              </a:rPr>
              <a:t> </a:t>
            </a:r>
            <a:r>
              <a:rPr lang="lv-LV" sz="2000" dirty="0" err="1">
                <a:solidFill>
                  <a:schemeClr val="tx1"/>
                </a:solidFill>
              </a:rPr>
              <a:t>composer</a:t>
            </a:r>
            <a:r>
              <a:rPr lang="lv-LV" sz="2000" dirty="0">
                <a:solidFill>
                  <a:schemeClr val="tx1"/>
                </a:solidFill>
              </a:rPr>
              <a:t>, pianist </a:t>
            </a:r>
            <a:r>
              <a:rPr lang="lv-LV" sz="2000" dirty="0" err="1">
                <a:solidFill>
                  <a:schemeClr val="tx1"/>
                </a:solidFill>
              </a:rPr>
              <a:t>and</a:t>
            </a:r>
            <a:r>
              <a:rPr lang="lv-LV" sz="2000" dirty="0">
                <a:solidFill>
                  <a:schemeClr val="tx1"/>
                </a:solidFill>
              </a:rPr>
              <a:t> a </a:t>
            </a:r>
            <a:r>
              <a:rPr lang="lv-LV" sz="2000" dirty="0" err="1">
                <a:solidFill>
                  <a:schemeClr val="tx1"/>
                </a:solidFill>
              </a:rPr>
              <a:t>politician</a:t>
            </a:r>
            <a:r>
              <a:rPr lang="lv-LV" sz="2000" dirty="0">
                <a:solidFill>
                  <a:schemeClr val="tx1"/>
                </a:solidFill>
              </a:rPr>
              <a:t>. </a:t>
            </a:r>
            <a:r>
              <a:rPr lang="lv-LV" sz="2000" dirty="0" err="1">
                <a:solidFill>
                  <a:schemeClr val="tx1"/>
                </a:solidFill>
              </a:rPr>
              <a:t>He’s</a:t>
            </a:r>
            <a:r>
              <a:rPr lang="lv-LV" sz="2000" dirty="0">
                <a:solidFill>
                  <a:schemeClr val="tx1"/>
                </a:solidFill>
              </a:rPr>
              <a:t> </a:t>
            </a:r>
            <a:r>
              <a:rPr lang="lv-LV" sz="2000" dirty="0" err="1">
                <a:solidFill>
                  <a:schemeClr val="tx1"/>
                </a:solidFill>
              </a:rPr>
              <a:t>one</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most</a:t>
            </a:r>
            <a:r>
              <a:rPr lang="lv-LV" sz="2000" dirty="0">
                <a:solidFill>
                  <a:schemeClr val="tx1"/>
                </a:solidFill>
              </a:rPr>
              <a:t> </a:t>
            </a:r>
            <a:r>
              <a:rPr lang="lv-LV" sz="2000" dirty="0" err="1">
                <a:solidFill>
                  <a:schemeClr val="tx1"/>
                </a:solidFill>
              </a:rPr>
              <a:t>famous</a:t>
            </a:r>
            <a:r>
              <a:rPr lang="lv-LV" sz="2000" dirty="0">
                <a:solidFill>
                  <a:schemeClr val="tx1"/>
                </a:solidFill>
              </a:rPr>
              <a:t> </a:t>
            </a:r>
            <a:r>
              <a:rPr lang="lv-LV" sz="2000" dirty="0" err="1">
                <a:solidFill>
                  <a:schemeClr val="tx1"/>
                </a:solidFill>
              </a:rPr>
              <a:t>Latvian</a:t>
            </a:r>
            <a:r>
              <a:rPr lang="lv-LV" sz="2000" dirty="0">
                <a:solidFill>
                  <a:schemeClr val="tx1"/>
                </a:solidFill>
              </a:rPr>
              <a:t> </a:t>
            </a:r>
            <a:r>
              <a:rPr lang="lv-LV" sz="2000" dirty="0" err="1">
                <a:solidFill>
                  <a:schemeClr val="tx1"/>
                </a:solidFill>
              </a:rPr>
              <a:t>composers</a:t>
            </a:r>
            <a:r>
              <a:rPr lang="lv-LV" sz="2000" dirty="0">
                <a:solidFill>
                  <a:schemeClr val="tx1"/>
                </a:solidFill>
              </a:rPr>
              <a:t> </a:t>
            </a:r>
            <a:r>
              <a:rPr lang="lv-LV" sz="2000" dirty="0" err="1">
                <a:solidFill>
                  <a:schemeClr val="tx1"/>
                </a:solidFill>
              </a:rPr>
              <a:t>who</a:t>
            </a:r>
            <a:r>
              <a:rPr lang="lv-LV" sz="2000" dirty="0">
                <a:solidFill>
                  <a:schemeClr val="tx1"/>
                </a:solidFill>
              </a:rPr>
              <a:t> </a:t>
            </a:r>
            <a:r>
              <a:rPr lang="lv-LV" sz="2000" dirty="0" err="1">
                <a:solidFill>
                  <a:schemeClr val="tx1"/>
                </a:solidFill>
              </a:rPr>
              <a:t>has</a:t>
            </a:r>
            <a:r>
              <a:rPr lang="lv-LV" sz="2000" dirty="0">
                <a:solidFill>
                  <a:schemeClr val="tx1"/>
                </a:solidFill>
              </a:rPr>
              <a:t> </a:t>
            </a:r>
            <a:r>
              <a:rPr lang="lv-LV" sz="2000" dirty="0" err="1">
                <a:solidFill>
                  <a:schemeClr val="tx1"/>
                </a:solidFill>
              </a:rPr>
              <a:t>written</a:t>
            </a:r>
            <a:r>
              <a:rPr lang="lv-LV" sz="2000" dirty="0">
                <a:solidFill>
                  <a:schemeClr val="tx1"/>
                </a:solidFill>
              </a:rPr>
              <a:t> </a:t>
            </a:r>
            <a:r>
              <a:rPr lang="lv-LV" sz="2000" dirty="0" err="1">
                <a:solidFill>
                  <a:schemeClr val="tx1"/>
                </a:solidFill>
              </a:rPr>
              <a:t>music</a:t>
            </a:r>
            <a:r>
              <a:rPr lang="lv-LV" sz="2000" dirty="0">
                <a:solidFill>
                  <a:schemeClr val="tx1"/>
                </a:solidFill>
              </a:rPr>
              <a:t> </a:t>
            </a:r>
            <a:r>
              <a:rPr lang="lv-LV" sz="2000" dirty="0" err="1">
                <a:solidFill>
                  <a:schemeClr val="tx1"/>
                </a:solidFill>
              </a:rPr>
              <a:t>for</a:t>
            </a:r>
            <a:r>
              <a:rPr lang="lv-LV" sz="2000" dirty="0">
                <a:solidFill>
                  <a:schemeClr val="tx1"/>
                </a:solidFill>
              </a:rPr>
              <a:t> </a:t>
            </a:r>
            <a:r>
              <a:rPr lang="lv-LV" sz="2000" dirty="0" err="1">
                <a:solidFill>
                  <a:schemeClr val="tx1"/>
                </a:solidFill>
              </a:rPr>
              <a:t>musicals,films</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even</a:t>
            </a:r>
            <a:r>
              <a:rPr lang="lv-LV" sz="2000" dirty="0">
                <a:solidFill>
                  <a:schemeClr val="tx1"/>
                </a:solidFill>
              </a:rPr>
              <a:t> </a:t>
            </a:r>
            <a:r>
              <a:rPr lang="lv-LV" sz="2000" dirty="0" err="1">
                <a:solidFill>
                  <a:schemeClr val="tx1"/>
                </a:solidFill>
              </a:rPr>
              <a:t>three</a:t>
            </a:r>
            <a:r>
              <a:rPr lang="lv-LV" sz="2000" dirty="0">
                <a:solidFill>
                  <a:schemeClr val="tx1"/>
                </a:solidFill>
              </a:rPr>
              <a:t> </a:t>
            </a:r>
            <a:r>
              <a:rPr lang="lv-LV" sz="2000" dirty="0" err="1">
                <a:solidFill>
                  <a:schemeClr val="tx1"/>
                </a:solidFill>
              </a:rPr>
              <a:t>ballets</a:t>
            </a:r>
            <a:r>
              <a:rPr lang="lv-LV" sz="2000" dirty="0">
                <a:solidFill>
                  <a:schemeClr val="tx1"/>
                </a:solidFill>
              </a:rPr>
              <a:t>. </a:t>
            </a:r>
            <a:r>
              <a:rPr lang="lv-LV" sz="2000" dirty="0" err="1">
                <a:solidFill>
                  <a:schemeClr val="tx1"/>
                </a:solidFill>
              </a:rPr>
              <a:t>His</a:t>
            </a:r>
            <a:r>
              <a:rPr lang="lv-LV" sz="2000" dirty="0">
                <a:solidFill>
                  <a:schemeClr val="tx1"/>
                </a:solidFill>
              </a:rPr>
              <a:t> </a:t>
            </a:r>
            <a:r>
              <a:rPr lang="lv-LV" sz="2000" dirty="0" err="1">
                <a:solidFill>
                  <a:schemeClr val="tx1"/>
                </a:solidFill>
              </a:rPr>
              <a:t>most</a:t>
            </a:r>
            <a:r>
              <a:rPr lang="lv-LV" sz="2000" dirty="0">
                <a:solidFill>
                  <a:schemeClr val="tx1"/>
                </a:solidFill>
              </a:rPr>
              <a:t> </a:t>
            </a:r>
            <a:r>
              <a:rPr lang="lv-LV" sz="2000" dirty="0" err="1">
                <a:solidFill>
                  <a:schemeClr val="tx1"/>
                </a:solidFill>
              </a:rPr>
              <a:t>famous</a:t>
            </a:r>
            <a:r>
              <a:rPr lang="lv-LV" sz="2000" dirty="0">
                <a:solidFill>
                  <a:schemeClr val="tx1"/>
                </a:solidFill>
              </a:rPr>
              <a:t> </a:t>
            </a:r>
            <a:r>
              <a:rPr lang="lv-LV" sz="2000" dirty="0" err="1">
                <a:solidFill>
                  <a:schemeClr val="tx1"/>
                </a:solidFill>
              </a:rPr>
              <a:t>works</a:t>
            </a:r>
            <a:r>
              <a:rPr lang="lv-LV" sz="2000" dirty="0">
                <a:solidFill>
                  <a:schemeClr val="tx1"/>
                </a:solidFill>
              </a:rPr>
              <a:t> </a:t>
            </a:r>
            <a:r>
              <a:rPr lang="lv-LV" sz="2000" dirty="0" err="1">
                <a:solidFill>
                  <a:schemeClr val="tx1"/>
                </a:solidFill>
              </a:rPr>
              <a:t>are</a:t>
            </a:r>
            <a:r>
              <a:rPr lang="lv-LV" sz="2000" dirty="0">
                <a:solidFill>
                  <a:schemeClr val="tx1"/>
                </a:solidFill>
              </a:rPr>
              <a:t> ‘’</a:t>
            </a:r>
            <a:r>
              <a:rPr lang="lv-LV" sz="2000" dirty="0" err="1">
                <a:solidFill>
                  <a:schemeClr val="tx1"/>
                </a:solidFill>
              </a:rPr>
              <a:t>Vella</a:t>
            </a:r>
            <a:r>
              <a:rPr lang="lv-LV" sz="2000" dirty="0">
                <a:solidFill>
                  <a:schemeClr val="tx1"/>
                </a:solidFill>
              </a:rPr>
              <a:t> </a:t>
            </a:r>
            <a:r>
              <a:rPr lang="lv-LV" sz="2000" dirty="0" err="1">
                <a:solidFill>
                  <a:schemeClr val="tx1"/>
                </a:solidFill>
              </a:rPr>
              <a:t>kalpi’’,’’A</a:t>
            </a:r>
            <a:r>
              <a:rPr lang="lv-LV" sz="2000" dirty="0">
                <a:solidFill>
                  <a:schemeClr val="tx1"/>
                </a:solidFill>
              </a:rPr>
              <a:t> </a:t>
            </a:r>
            <a:r>
              <a:rPr lang="lv-LV" sz="2000" dirty="0" err="1">
                <a:solidFill>
                  <a:schemeClr val="tx1"/>
                </a:solidFill>
              </a:rPr>
              <a:t>Limousine</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Colour</a:t>
            </a:r>
            <a:r>
              <a:rPr lang="lv-LV" sz="2000" dirty="0">
                <a:solidFill>
                  <a:schemeClr val="tx1"/>
                </a:solidFill>
              </a:rPr>
              <a:t> </a:t>
            </a:r>
            <a:r>
              <a:rPr lang="lv-LV" sz="2000" dirty="0" err="1">
                <a:solidFill>
                  <a:schemeClr val="tx1"/>
                </a:solidFill>
              </a:rPr>
              <a:t>Of</a:t>
            </a:r>
            <a:r>
              <a:rPr lang="lv-LV" sz="2000" dirty="0">
                <a:solidFill>
                  <a:schemeClr val="tx1"/>
                </a:solidFill>
              </a:rPr>
              <a:t> A </a:t>
            </a:r>
            <a:r>
              <a:rPr lang="lv-LV" sz="2000" dirty="0" err="1">
                <a:solidFill>
                  <a:schemeClr val="tx1"/>
                </a:solidFill>
              </a:rPr>
              <a:t>Midsummer’s</a:t>
            </a:r>
            <a:r>
              <a:rPr lang="lv-LV" sz="2000" dirty="0">
                <a:solidFill>
                  <a:schemeClr val="tx1"/>
                </a:solidFill>
              </a:rPr>
              <a:t> </a:t>
            </a:r>
            <a:r>
              <a:rPr lang="lv-LV" sz="2000" dirty="0" err="1">
                <a:solidFill>
                  <a:schemeClr val="tx1"/>
                </a:solidFill>
              </a:rPr>
              <a:t>Eve</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891" y="123478"/>
            <a:ext cx="2907407" cy="1934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1166" y="1547969"/>
            <a:ext cx="2802632" cy="202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566" y="2785056"/>
            <a:ext cx="28956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249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81935"/>
            <a:ext cx="2880320" cy="3323734"/>
          </a:xfrm>
        </p:spPr>
        <p:txBody>
          <a:bodyPr/>
          <a:lstStyle/>
          <a:p>
            <a:r>
              <a:rPr lang="lv-LV" sz="2000" b="1" dirty="0">
                <a:solidFill>
                  <a:schemeClr val="tx1"/>
                </a:solidFill>
              </a:rPr>
              <a:t>Prāta Vētra </a:t>
            </a:r>
            <a:r>
              <a:rPr lang="lv-LV" sz="2000" dirty="0" err="1">
                <a:solidFill>
                  <a:schemeClr val="tx1"/>
                </a:solidFill>
              </a:rPr>
              <a:t>is</a:t>
            </a:r>
            <a:r>
              <a:rPr lang="lv-LV" sz="2000" dirty="0">
                <a:solidFill>
                  <a:schemeClr val="tx1"/>
                </a:solidFill>
              </a:rPr>
              <a:t> </a:t>
            </a:r>
            <a:r>
              <a:rPr lang="lv-LV" sz="2000" dirty="0" err="1">
                <a:solidFill>
                  <a:schemeClr val="tx1"/>
                </a:solidFill>
              </a:rPr>
              <a:t>possibly</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most</a:t>
            </a:r>
            <a:r>
              <a:rPr lang="lv-LV" sz="2000" dirty="0">
                <a:solidFill>
                  <a:schemeClr val="tx1"/>
                </a:solidFill>
              </a:rPr>
              <a:t> </a:t>
            </a:r>
            <a:r>
              <a:rPr lang="lv-LV" sz="2000" dirty="0" err="1">
                <a:solidFill>
                  <a:schemeClr val="tx1"/>
                </a:solidFill>
              </a:rPr>
              <a:t>loved</a:t>
            </a:r>
            <a:r>
              <a:rPr lang="lv-LV" sz="2000" dirty="0">
                <a:solidFill>
                  <a:schemeClr val="tx1"/>
                </a:solidFill>
              </a:rPr>
              <a:t> </a:t>
            </a:r>
            <a:r>
              <a:rPr lang="lv-LV" sz="2000" dirty="0" err="1">
                <a:solidFill>
                  <a:schemeClr val="tx1"/>
                </a:solidFill>
              </a:rPr>
              <a:t>Latvian</a:t>
            </a:r>
            <a:r>
              <a:rPr lang="lv-LV" sz="2000" dirty="0">
                <a:solidFill>
                  <a:schemeClr val="tx1"/>
                </a:solidFill>
              </a:rPr>
              <a:t> </a:t>
            </a:r>
            <a:r>
              <a:rPr lang="lv-LV" sz="2000" dirty="0" err="1">
                <a:solidFill>
                  <a:schemeClr val="tx1"/>
                </a:solidFill>
              </a:rPr>
              <a:t>band</a:t>
            </a:r>
            <a:r>
              <a:rPr lang="lv-LV" sz="2000" dirty="0">
                <a:solidFill>
                  <a:schemeClr val="tx1"/>
                </a:solidFill>
              </a:rPr>
              <a:t>. </a:t>
            </a:r>
            <a:r>
              <a:rPr lang="lv-LV" sz="2000" dirty="0" err="1">
                <a:solidFill>
                  <a:schemeClr val="tx1"/>
                </a:solidFill>
              </a:rPr>
              <a:t>Its</a:t>
            </a:r>
            <a:r>
              <a:rPr lang="lv-LV" sz="2000" dirty="0">
                <a:solidFill>
                  <a:schemeClr val="tx1"/>
                </a:solidFill>
              </a:rPr>
              <a:t> </a:t>
            </a:r>
            <a:r>
              <a:rPr lang="lv-LV" sz="2000" dirty="0" err="1">
                <a:solidFill>
                  <a:schemeClr val="tx1"/>
                </a:solidFill>
              </a:rPr>
              <a:t>five</a:t>
            </a:r>
            <a:r>
              <a:rPr lang="lv-LV" sz="2000" dirty="0">
                <a:solidFill>
                  <a:schemeClr val="tx1"/>
                </a:solidFill>
              </a:rPr>
              <a:t> </a:t>
            </a:r>
            <a:r>
              <a:rPr lang="lv-LV" sz="2000" dirty="0" err="1">
                <a:solidFill>
                  <a:schemeClr val="tx1"/>
                </a:solidFill>
              </a:rPr>
              <a:t>members-</a:t>
            </a:r>
            <a:r>
              <a:rPr lang="lv-LV" sz="2000" dirty="0">
                <a:solidFill>
                  <a:schemeClr val="tx1"/>
                </a:solidFill>
              </a:rPr>
              <a:t> Kaspars Roga, Renārs Kaupers, Māris Mihelsons, Jānis Jubalts </a:t>
            </a:r>
            <a:r>
              <a:rPr lang="lv-LV" sz="2000" dirty="0" err="1">
                <a:solidFill>
                  <a:schemeClr val="tx1"/>
                </a:solidFill>
              </a:rPr>
              <a:t>and</a:t>
            </a:r>
            <a:r>
              <a:rPr lang="lv-LV" sz="2000" dirty="0">
                <a:solidFill>
                  <a:schemeClr val="tx1"/>
                </a:solidFill>
              </a:rPr>
              <a:t> Gundars </a:t>
            </a:r>
            <a:r>
              <a:rPr lang="lv-LV" sz="2000" dirty="0" err="1">
                <a:solidFill>
                  <a:schemeClr val="tx1"/>
                </a:solidFill>
              </a:rPr>
              <a:t>Mauševics</a:t>
            </a:r>
            <a:r>
              <a:rPr lang="lv-LV" sz="2000" dirty="0">
                <a:solidFill>
                  <a:schemeClr val="tx1"/>
                </a:solidFill>
              </a:rPr>
              <a:t> </a:t>
            </a:r>
            <a:r>
              <a:rPr lang="lv-LV" sz="2000" dirty="0" err="1">
                <a:solidFill>
                  <a:schemeClr val="tx1"/>
                </a:solidFill>
              </a:rPr>
              <a:t>started</a:t>
            </a:r>
            <a:r>
              <a:rPr lang="lv-LV" sz="2000" dirty="0">
                <a:solidFill>
                  <a:schemeClr val="tx1"/>
                </a:solidFill>
              </a:rPr>
              <a:t> </a:t>
            </a:r>
            <a:r>
              <a:rPr lang="lv-LV" sz="2000" dirty="0" err="1">
                <a:solidFill>
                  <a:schemeClr val="tx1"/>
                </a:solidFill>
              </a:rPr>
              <a:t>their</a:t>
            </a:r>
            <a:r>
              <a:rPr lang="lv-LV" sz="2000" dirty="0">
                <a:solidFill>
                  <a:schemeClr val="tx1"/>
                </a:solidFill>
              </a:rPr>
              <a:t> </a:t>
            </a:r>
            <a:r>
              <a:rPr lang="lv-LV" sz="2000" dirty="0" err="1">
                <a:solidFill>
                  <a:schemeClr val="tx1"/>
                </a:solidFill>
              </a:rPr>
              <a:t>group’s</a:t>
            </a:r>
            <a:r>
              <a:rPr lang="lv-LV" sz="2000" dirty="0">
                <a:solidFill>
                  <a:schemeClr val="tx1"/>
                </a:solidFill>
              </a:rPr>
              <a:t> </a:t>
            </a:r>
            <a:r>
              <a:rPr lang="lv-LV" sz="2000" dirty="0" err="1">
                <a:solidFill>
                  <a:schemeClr val="tx1"/>
                </a:solidFill>
              </a:rPr>
              <a:t>work</a:t>
            </a:r>
            <a:r>
              <a:rPr lang="lv-LV" sz="2000" dirty="0">
                <a:solidFill>
                  <a:schemeClr val="tx1"/>
                </a:solidFill>
              </a:rPr>
              <a:t> </a:t>
            </a:r>
            <a:r>
              <a:rPr lang="lv-LV" sz="2000" dirty="0" err="1">
                <a:solidFill>
                  <a:schemeClr val="tx1"/>
                </a:solidFill>
              </a:rPr>
              <a:t>in</a:t>
            </a:r>
            <a:r>
              <a:rPr lang="lv-LV" sz="2000" dirty="0">
                <a:solidFill>
                  <a:schemeClr val="tx1"/>
                </a:solidFill>
              </a:rPr>
              <a:t> Jelgava </a:t>
            </a:r>
            <a:r>
              <a:rPr lang="lv-LV" sz="2000" dirty="0" err="1">
                <a:solidFill>
                  <a:schemeClr val="tx1"/>
                </a:solidFill>
              </a:rPr>
              <a:t>during</a:t>
            </a:r>
            <a:r>
              <a:rPr lang="lv-LV" sz="2000" dirty="0">
                <a:solidFill>
                  <a:schemeClr val="tx1"/>
                </a:solidFill>
              </a:rPr>
              <a:t> 1989. Prāta </a:t>
            </a:r>
            <a:r>
              <a:rPr lang="lv-LV" sz="2000" dirty="0" err="1">
                <a:solidFill>
                  <a:schemeClr val="tx1"/>
                </a:solidFill>
              </a:rPr>
              <a:t>Vētra’s</a:t>
            </a:r>
            <a:r>
              <a:rPr lang="lv-LV" sz="2000" dirty="0">
                <a:solidFill>
                  <a:schemeClr val="tx1"/>
                </a:solidFill>
              </a:rPr>
              <a:t> </a:t>
            </a:r>
            <a:r>
              <a:rPr lang="lv-LV" sz="2000" dirty="0" err="1">
                <a:solidFill>
                  <a:schemeClr val="tx1"/>
                </a:solidFill>
              </a:rPr>
              <a:t>music</a:t>
            </a:r>
            <a:r>
              <a:rPr lang="lv-LV" sz="2000" dirty="0">
                <a:solidFill>
                  <a:schemeClr val="tx1"/>
                </a:solidFill>
              </a:rPr>
              <a:t> </a:t>
            </a:r>
            <a:r>
              <a:rPr lang="lv-LV" sz="2000" dirty="0" err="1">
                <a:solidFill>
                  <a:schemeClr val="tx1"/>
                </a:solidFill>
              </a:rPr>
              <a:t>is</a:t>
            </a:r>
            <a:r>
              <a:rPr lang="lv-LV" sz="2000" dirty="0">
                <a:solidFill>
                  <a:schemeClr val="tx1"/>
                </a:solidFill>
              </a:rPr>
              <a:t> </a:t>
            </a:r>
            <a:r>
              <a:rPr lang="lv-LV" sz="2000" dirty="0" err="1">
                <a:solidFill>
                  <a:schemeClr val="tx1"/>
                </a:solidFill>
              </a:rPr>
              <a:t>enjoyed</a:t>
            </a:r>
            <a:r>
              <a:rPr lang="lv-LV" sz="2000" dirty="0">
                <a:solidFill>
                  <a:schemeClr val="tx1"/>
                </a:solidFill>
              </a:rPr>
              <a:t> </a:t>
            </a:r>
            <a:r>
              <a:rPr lang="lv-LV" sz="2000" dirty="0" err="1">
                <a:solidFill>
                  <a:schemeClr val="tx1"/>
                </a:solidFill>
              </a:rPr>
              <a:t>by</a:t>
            </a:r>
            <a:r>
              <a:rPr lang="lv-LV" sz="2000" dirty="0">
                <a:solidFill>
                  <a:schemeClr val="tx1"/>
                </a:solidFill>
              </a:rPr>
              <a:t> </a:t>
            </a:r>
            <a:r>
              <a:rPr lang="lv-LV" sz="2000" dirty="0" err="1">
                <a:solidFill>
                  <a:schemeClr val="tx1"/>
                </a:solidFill>
              </a:rPr>
              <a:t>many</a:t>
            </a:r>
            <a:r>
              <a:rPr lang="lv-LV" sz="2000" dirty="0">
                <a:solidFill>
                  <a:schemeClr val="tx1"/>
                </a:solidFill>
              </a:rPr>
              <a:t> </a:t>
            </a:r>
            <a:r>
              <a:rPr lang="lv-LV" sz="2000" dirty="0" err="1">
                <a:solidFill>
                  <a:schemeClr val="tx1"/>
                </a:solidFill>
              </a:rPr>
              <a:t>people</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different</a:t>
            </a:r>
            <a:r>
              <a:rPr lang="lv-LV" sz="2000" dirty="0">
                <a:solidFill>
                  <a:schemeClr val="tx1"/>
                </a:solidFill>
              </a:rPr>
              <a:t> </a:t>
            </a:r>
            <a:r>
              <a:rPr lang="lv-LV" sz="2000" dirty="0" err="1">
                <a:solidFill>
                  <a:schemeClr val="tx1"/>
                </a:solidFill>
              </a:rPr>
              <a:t>age</a:t>
            </a:r>
            <a:r>
              <a:rPr lang="lv-LV" sz="2000" dirty="0">
                <a:solidFill>
                  <a:schemeClr val="tx1"/>
                </a:solidFill>
              </a:rPr>
              <a:t> </a:t>
            </a:r>
            <a:r>
              <a:rPr lang="lv-LV" sz="2000" dirty="0" err="1">
                <a:solidFill>
                  <a:schemeClr val="tx1"/>
                </a:solidFill>
              </a:rPr>
              <a:t>groups</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654" y="123478"/>
            <a:ext cx="2657475" cy="172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129" y="1275606"/>
            <a:ext cx="2781672" cy="2781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3504" y="2931790"/>
            <a:ext cx="2714625"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1962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8900" indent="0">
              <a:buNone/>
            </a:pPr>
            <a:r>
              <a:rPr lang="lv-LV" sz="6000" dirty="0" err="1">
                <a:solidFill>
                  <a:schemeClr val="tx1"/>
                </a:solidFill>
              </a:rPr>
              <a:t>Athletes</a:t>
            </a:r>
            <a:endParaRPr lang="lv-LV" sz="6000" dirty="0">
              <a:solidFill>
                <a:schemeClr val="tx1"/>
              </a:solidFill>
            </a:endParaRPr>
          </a:p>
        </p:txBody>
      </p:sp>
    </p:spTree>
    <p:extLst>
      <p:ext uri="{BB962C8B-B14F-4D97-AF65-F5344CB8AC3E}">
        <p14:creationId xmlns:p14="http://schemas.microsoft.com/office/powerpoint/2010/main" val="698747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29621"/>
            <a:ext cx="2288824" cy="3312368"/>
          </a:xfrm>
        </p:spPr>
        <p:txBody>
          <a:bodyPr/>
          <a:lstStyle/>
          <a:p>
            <a:r>
              <a:rPr lang="lv-LV" sz="2000" b="1" dirty="0" err="1">
                <a:solidFill>
                  <a:schemeClr val="tx1"/>
                </a:solidFill>
              </a:rPr>
              <a:t>Alona</a:t>
            </a:r>
            <a:r>
              <a:rPr lang="lv-LV" sz="2000" b="1" dirty="0">
                <a:solidFill>
                  <a:schemeClr val="tx1"/>
                </a:solidFill>
              </a:rPr>
              <a:t> </a:t>
            </a:r>
            <a:r>
              <a:rPr lang="lv-LV" sz="2000" b="1" dirty="0" err="1">
                <a:solidFill>
                  <a:schemeClr val="tx1"/>
                </a:solidFill>
              </a:rPr>
              <a:t>Ostapenko</a:t>
            </a:r>
            <a:r>
              <a:rPr lang="lv-LV" sz="2000" b="1" dirty="0">
                <a:solidFill>
                  <a:schemeClr val="tx1"/>
                </a:solidFill>
              </a:rPr>
              <a:t> </a:t>
            </a:r>
            <a:r>
              <a:rPr lang="lv-LV" sz="2000" dirty="0" err="1">
                <a:solidFill>
                  <a:schemeClr val="tx1"/>
                </a:solidFill>
              </a:rPr>
              <a:t>is</a:t>
            </a:r>
            <a:r>
              <a:rPr lang="lv-LV" sz="2000" dirty="0">
                <a:solidFill>
                  <a:schemeClr val="tx1"/>
                </a:solidFill>
              </a:rPr>
              <a:t> a </a:t>
            </a:r>
            <a:r>
              <a:rPr lang="lv-LV" sz="2000" dirty="0" err="1">
                <a:solidFill>
                  <a:schemeClr val="tx1"/>
                </a:solidFill>
              </a:rPr>
              <a:t>Latvian</a:t>
            </a:r>
            <a:r>
              <a:rPr lang="lv-LV" sz="2000" dirty="0">
                <a:solidFill>
                  <a:schemeClr val="tx1"/>
                </a:solidFill>
              </a:rPr>
              <a:t> </a:t>
            </a:r>
            <a:r>
              <a:rPr lang="lv-LV" sz="2000" dirty="0" err="1">
                <a:solidFill>
                  <a:schemeClr val="tx1"/>
                </a:solidFill>
              </a:rPr>
              <a:t>tennis</a:t>
            </a:r>
            <a:r>
              <a:rPr lang="lv-LV" sz="2000" dirty="0">
                <a:solidFill>
                  <a:schemeClr val="tx1"/>
                </a:solidFill>
              </a:rPr>
              <a:t> </a:t>
            </a:r>
            <a:r>
              <a:rPr lang="lv-LV" sz="2000" dirty="0" err="1">
                <a:solidFill>
                  <a:schemeClr val="tx1"/>
                </a:solidFill>
              </a:rPr>
              <a:t>player</a:t>
            </a:r>
            <a:r>
              <a:rPr lang="lv-LV" sz="2000" dirty="0">
                <a:solidFill>
                  <a:schemeClr val="tx1"/>
                </a:solidFill>
              </a:rPr>
              <a:t>. </a:t>
            </a:r>
            <a:r>
              <a:rPr lang="lv-LV" sz="2000" dirty="0" err="1">
                <a:solidFill>
                  <a:schemeClr val="tx1"/>
                </a:solidFill>
              </a:rPr>
              <a:t>She</a:t>
            </a:r>
            <a:r>
              <a:rPr lang="lv-LV" sz="2000" dirty="0">
                <a:solidFill>
                  <a:schemeClr val="tx1"/>
                </a:solidFill>
              </a:rPr>
              <a:t> </a:t>
            </a:r>
            <a:r>
              <a:rPr lang="lv-LV" sz="2000" dirty="0" err="1">
                <a:solidFill>
                  <a:schemeClr val="tx1"/>
                </a:solidFill>
              </a:rPr>
              <a:t>is</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winner</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French</a:t>
            </a:r>
            <a:r>
              <a:rPr lang="lv-LV" sz="2000" dirty="0">
                <a:solidFill>
                  <a:schemeClr val="tx1"/>
                </a:solidFill>
              </a:rPr>
              <a:t> </a:t>
            </a:r>
            <a:r>
              <a:rPr lang="lv-LV" sz="2000" dirty="0" err="1">
                <a:solidFill>
                  <a:schemeClr val="tx1"/>
                </a:solidFill>
              </a:rPr>
              <a:t>Open</a:t>
            </a:r>
            <a:r>
              <a:rPr lang="lv-LV" sz="2000" dirty="0">
                <a:solidFill>
                  <a:schemeClr val="tx1"/>
                </a:solidFill>
              </a:rPr>
              <a:t> </a:t>
            </a:r>
            <a:r>
              <a:rPr lang="lv-LV" sz="2000" dirty="0" err="1">
                <a:solidFill>
                  <a:schemeClr val="tx1"/>
                </a:solidFill>
              </a:rPr>
              <a:t>Tournament</a:t>
            </a:r>
            <a:r>
              <a:rPr lang="lv-LV" sz="2000" dirty="0">
                <a:solidFill>
                  <a:schemeClr val="tx1"/>
                </a:solidFill>
              </a:rPr>
              <a:t> </a:t>
            </a:r>
            <a:r>
              <a:rPr lang="lv-LV" sz="2000" dirty="0" err="1">
                <a:solidFill>
                  <a:schemeClr val="tx1"/>
                </a:solidFill>
              </a:rPr>
              <a:t>in</a:t>
            </a:r>
            <a:r>
              <a:rPr lang="lv-LV" sz="2000" dirty="0">
                <a:solidFill>
                  <a:schemeClr val="tx1"/>
                </a:solidFill>
              </a:rPr>
              <a:t> 2017 </a:t>
            </a:r>
            <a:r>
              <a:rPr lang="lv-LV" sz="2000" dirty="0" err="1">
                <a:solidFill>
                  <a:schemeClr val="tx1"/>
                </a:solidFill>
              </a:rPr>
              <a:t>and</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same</a:t>
            </a:r>
            <a:r>
              <a:rPr lang="lv-LV" sz="2000" dirty="0">
                <a:solidFill>
                  <a:schemeClr val="tx1"/>
                </a:solidFill>
              </a:rPr>
              <a:t> </a:t>
            </a:r>
            <a:r>
              <a:rPr lang="lv-LV" sz="2000" dirty="0" err="1">
                <a:solidFill>
                  <a:schemeClr val="tx1"/>
                </a:solidFill>
              </a:rPr>
              <a:t>year</a:t>
            </a:r>
            <a:r>
              <a:rPr lang="lv-LV" sz="2000" dirty="0">
                <a:solidFill>
                  <a:schemeClr val="tx1"/>
                </a:solidFill>
              </a:rPr>
              <a:t> </a:t>
            </a:r>
            <a:r>
              <a:rPr lang="lv-LV" sz="2000" dirty="0" err="1">
                <a:solidFill>
                  <a:schemeClr val="tx1"/>
                </a:solidFill>
              </a:rPr>
              <a:t>she</a:t>
            </a:r>
            <a:r>
              <a:rPr lang="lv-LV" sz="2000" dirty="0">
                <a:solidFill>
                  <a:schemeClr val="tx1"/>
                </a:solidFill>
              </a:rPr>
              <a:t> </a:t>
            </a:r>
            <a:r>
              <a:rPr lang="lv-LV" sz="2000" dirty="0" err="1">
                <a:solidFill>
                  <a:schemeClr val="tx1"/>
                </a:solidFill>
              </a:rPr>
              <a:t>was</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quarterfinal</a:t>
            </a:r>
            <a:r>
              <a:rPr lang="lv-LV" sz="2000" dirty="0">
                <a:solidFill>
                  <a:schemeClr val="tx1"/>
                </a:solidFill>
              </a:rPr>
              <a:t> </a:t>
            </a:r>
            <a:r>
              <a:rPr lang="lv-LV" sz="2000" dirty="0" err="1">
                <a:solidFill>
                  <a:schemeClr val="tx1"/>
                </a:solidFill>
              </a:rPr>
              <a:t>player</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Winbledon</a:t>
            </a:r>
            <a:r>
              <a:rPr lang="lv-LV" sz="2000" dirty="0">
                <a:solidFill>
                  <a:schemeClr val="tx1"/>
                </a:solidFill>
              </a:rPr>
              <a:t> </a:t>
            </a:r>
            <a:r>
              <a:rPr lang="lv-LV" sz="2000" dirty="0" err="1">
                <a:solidFill>
                  <a:schemeClr val="tx1"/>
                </a:solidFill>
              </a:rPr>
              <a:t>Tournament</a:t>
            </a:r>
            <a:r>
              <a:rPr lang="lv-LV" sz="2000" dirty="0">
                <a:solidFill>
                  <a:schemeClr val="tx1"/>
                </a:solidFill>
              </a:rPr>
              <a:t>. </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5027" y="1680930"/>
            <a:ext cx="2524125"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802" y="339502"/>
            <a:ext cx="3020225" cy="1691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3141881"/>
            <a:ext cx="25050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015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915566"/>
            <a:ext cx="2216816" cy="3107710"/>
          </a:xfrm>
        </p:spPr>
        <p:txBody>
          <a:bodyPr/>
          <a:lstStyle/>
          <a:p>
            <a:r>
              <a:rPr lang="lv-LV" sz="2000" b="1" dirty="0">
                <a:solidFill>
                  <a:schemeClr val="tx1"/>
                </a:solidFill>
              </a:rPr>
              <a:t>Kristaps Porziņģis </a:t>
            </a:r>
            <a:r>
              <a:rPr lang="lv-LV" sz="2000" dirty="0" err="1">
                <a:solidFill>
                  <a:schemeClr val="tx1"/>
                </a:solidFill>
              </a:rPr>
              <a:t>is</a:t>
            </a:r>
            <a:r>
              <a:rPr lang="lv-LV" sz="2000" dirty="0">
                <a:solidFill>
                  <a:schemeClr val="tx1"/>
                </a:solidFill>
              </a:rPr>
              <a:t> a </a:t>
            </a:r>
            <a:r>
              <a:rPr lang="lv-LV" sz="2000" dirty="0" err="1">
                <a:solidFill>
                  <a:schemeClr val="tx1"/>
                </a:solidFill>
              </a:rPr>
              <a:t>Latvian</a:t>
            </a:r>
            <a:r>
              <a:rPr lang="lv-LV" sz="2000" dirty="0">
                <a:solidFill>
                  <a:schemeClr val="tx1"/>
                </a:solidFill>
              </a:rPr>
              <a:t> </a:t>
            </a:r>
            <a:r>
              <a:rPr lang="lv-LV" sz="2000" dirty="0" err="1">
                <a:solidFill>
                  <a:schemeClr val="tx1"/>
                </a:solidFill>
              </a:rPr>
              <a:t>basketball</a:t>
            </a:r>
            <a:r>
              <a:rPr lang="lv-LV" sz="2000" dirty="0">
                <a:solidFill>
                  <a:schemeClr val="tx1"/>
                </a:solidFill>
              </a:rPr>
              <a:t> </a:t>
            </a:r>
            <a:r>
              <a:rPr lang="lv-LV" sz="2000" dirty="0" err="1">
                <a:solidFill>
                  <a:schemeClr val="tx1"/>
                </a:solidFill>
              </a:rPr>
              <a:t>player</a:t>
            </a:r>
            <a:r>
              <a:rPr lang="lv-LV" sz="2000" dirty="0">
                <a:solidFill>
                  <a:schemeClr val="tx1"/>
                </a:solidFill>
              </a:rPr>
              <a:t>. </a:t>
            </a:r>
            <a:r>
              <a:rPr lang="lv-LV" sz="2000" dirty="0" err="1">
                <a:solidFill>
                  <a:schemeClr val="tx1"/>
                </a:solidFill>
              </a:rPr>
              <a:t>His</a:t>
            </a:r>
            <a:r>
              <a:rPr lang="lv-LV" sz="2000" dirty="0">
                <a:solidFill>
                  <a:schemeClr val="tx1"/>
                </a:solidFill>
              </a:rPr>
              <a:t> </a:t>
            </a:r>
            <a:r>
              <a:rPr lang="lv-LV" sz="2000" dirty="0" err="1">
                <a:solidFill>
                  <a:schemeClr val="tx1"/>
                </a:solidFill>
              </a:rPr>
              <a:t>position</a:t>
            </a:r>
            <a:r>
              <a:rPr lang="lv-LV" sz="2000" dirty="0">
                <a:solidFill>
                  <a:schemeClr val="tx1"/>
                </a:solidFill>
              </a:rPr>
              <a:t> </a:t>
            </a:r>
            <a:r>
              <a:rPr lang="lv-LV" sz="2000" dirty="0" err="1">
                <a:solidFill>
                  <a:schemeClr val="tx1"/>
                </a:solidFill>
              </a:rPr>
              <a:t>is</a:t>
            </a:r>
            <a:r>
              <a:rPr lang="lv-LV" sz="2000" dirty="0">
                <a:solidFill>
                  <a:schemeClr val="tx1"/>
                </a:solidFill>
              </a:rPr>
              <a:t> a </a:t>
            </a:r>
            <a:r>
              <a:rPr lang="lv-LV" sz="2000" dirty="0" err="1">
                <a:solidFill>
                  <a:schemeClr val="tx1"/>
                </a:solidFill>
              </a:rPr>
              <a:t>power</a:t>
            </a:r>
            <a:r>
              <a:rPr lang="lv-LV" sz="2000" dirty="0">
                <a:solidFill>
                  <a:schemeClr val="tx1"/>
                </a:solidFill>
              </a:rPr>
              <a:t> </a:t>
            </a:r>
            <a:r>
              <a:rPr lang="lv-LV" sz="2000" dirty="0" err="1">
                <a:solidFill>
                  <a:schemeClr val="tx1"/>
                </a:solidFill>
              </a:rPr>
              <a:t>forward</a:t>
            </a:r>
            <a:r>
              <a:rPr lang="lv-LV" sz="2000" dirty="0">
                <a:solidFill>
                  <a:schemeClr val="tx1"/>
                </a:solidFill>
              </a:rPr>
              <a:t>. </a:t>
            </a:r>
            <a:r>
              <a:rPr lang="lv-LV" sz="2000" dirty="0" err="1">
                <a:solidFill>
                  <a:schemeClr val="tx1"/>
                </a:solidFill>
              </a:rPr>
              <a:t>Currently</a:t>
            </a:r>
            <a:r>
              <a:rPr lang="lv-LV" sz="2000" dirty="0">
                <a:solidFill>
                  <a:schemeClr val="tx1"/>
                </a:solidFill>
              </a:rPr>
              <a:t>  </a:t>
            </a:r>
            <a:r>
              <a:rPr lang="lv-LV" sz="2000" dirty="0" err="1">
                <a:solidFill>
                  <a:schemeClr val="tx1"/>
                </a:solidFill>
              </a:rPr>
              <a:t>he</a:t>
            </a:r>
            <a:r>
              <a:rPr lang="lv-LV" sz="2000" dirty="0">
                <a:solidFill>
                  <a:schemeClr val="tx1"/>
                </a:solidFill>
              </a:rPr>
              <a:t> </a:t>
            </a:r>
            <a:r>
              <a:rPr lang="lv-LV" sz="2000" dirty="0" err="1">
                <a:solidFill>
                  <a:schemeClr val="tx1"/>
                </a:solidFill>
              </a:rPr>
              <a:t>represents</a:t>
            </a:r>
            <a:r>
              <a:rPr lang="lv-LV" sz="2000" dirty="0">
                <a:solidFill>
                  <a:schemeClr val="tx1"/>
                </a:solidFill>
              </a:rPr>
              <a:t> </a:t>
            </a:r>
            <a:r>
              <a:rPr lang="lv-LV" sz="2000" dirty="0" err="1">
                <a:solidFill>
                  <a:schemeClr val="tx1"/>
                </a:solidFill>
              </a:rPr>
              <a:t>the</a:t>
            </a:r>
            <a:r>
              <a:rPr lang="lv-LV" sz="2000" dirty="0">
                <a:solidFill>
                  <a:schemeClr val="tx1"/>
                </a:solidFill>
              </a:rPr>
              <a:t> NBA </a:t>
            </a:r>
            <a:r>
              <a:rPr lang="lv-LV" sz="2000" dirty="0" err="1">
                <a:solidFill>
                  <a:schemeClr val="tx1"/>
                </a:solidFill>
              </a:rPr>
              <a:t>club</a:t>
            </a:r>
            <a:r>
              <a:rPr lang="lv-LV" sz="2000" dirty="0">
                <a:solidFill>
                  <a:schemeClr val="tx1"/>
                </a:solidFill>
              </a:rPr>
              <a:t> </a:t>
            </a:r>
            <a:r>
              <a:rPr lang="lv-LV" sz="2000" dirty="0" err="1">
                <a:solidFill>
                  <a:schemeClr val="tx1"/>
                </a:solidFill>
              </a:rPr>
              <a:t>Dallas</a:t>
            </a:r>
            <a:r>
              <a:rPr lang="lv-LV" sz="2000" dirty="0">
                <a:solidFill>
                  <a:schemeClr val="tx1"/>
                </a:solidFill>
              </a:rPr>
              <a:t>’ ‘’</a:t>
            </a:r>
            <a:r>
              <a:rPr lang="lv-LV" sz="2000" dirty="0" err="1">
                <a:solidFill>
                  <a:schemeClr val="tx1"/>
                </a:solidFill>
              </a:rPr>
              <a:t>Mavericks</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805" y="2388416"/>
            <a:ext cx="2928773" cy="1757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09634"/>
            <a:ext cx="3834751" cy="2147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5457" y="2391121"/>
            <a:ext cx="2709664" cy="27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021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3558"/>
            <a:ext cx="2376264" cy="3528392"/>
          </a:xfrm>
        </p:spPr>
        <p:txBody>
          <a:bodyPr/>
          <a:lstStyle/>
          <a:p>
            <a:r>
              <a:rPr lang="lv-LV" sz="2000" b="1" dirty="0" err="1">
                <a:solidFill>
                  <a:schemeClr val="tx1"/>
                </a:solidFill>
              </a:rPr>
              <a:t>Martins</a:t>
            </a:r>
            <a:r>
              <a:rPr lang="lv-LV" sz="2000" b="1" dirty="0">
                <a:solidFill>
                  <a:schemeClr val="tx1"/>
                </a:solidFill>
              </a:rPr>
              <a:t> Dukurs </a:t>
            </a:r>
            <a:r>
              <a:rPr lang="lv-LV" sz="2000" dirty="0" err="1">
                <a:solidFill>
                  <a:schemeClr val="tx1"/>
                </a:solidFill>
              </a:rPr>
              <a:t>is</a:t>
            </a:r>
            <a:r>
              <a:rPr lang="lv-LV" sz="2000" dirty="0">
                <a:solidFill>
                  <a:schemeClr val="tx1"/>
                </a:solidFill>
              </a:rPr>
              <a:t> a </a:t>
            </a:r>
            <a:r>
              <a:rPr lang="lv-LV" sz="2000" dirty="0" err="1">
                <a:solidFill>
                  <a:schemeClr val="tx1"/>
                </a:solidFill>
              </a:rPr>
              <a:t>Latvian</a:t>
            </a:r>
            <a:r>
              <a:rPr lang="lv-LV" sz="2000" dirty="0">
                <a:solidFill>
                  <a:schemeClr val="tx1"/>
                </a:solidFill>
              </a:rPr>
              <a:t> </a:t>
            </a:r>
            <a:r>
              <a:rPr lang="lv-LV" sz="2000" dirty="0" err="1">
                <a:solidFill>
                  <a:schemeClr val="tx1"/>
                </a:solidFill>
              </a:rPr>
              <a:t>skeleton</a:t>
            </a:r>
            <a:r>
              <a:rPr lang="lv-LV" sz="2000" dirty="0">
                <a:solidFill>
                  <a:schemeClr val="tx1"/>
                </a:solidFill>
              </a:rPr>
              <a:t> </a:t>
            </a:r>
            <a:r>
              <a:rPr lang="lv-LV" sz="2000" dirty="0" err="1">
                <a:solidFill>
                  <a:schemeClr val="tx1"/>
                </a:solidFill>
              </a:rPr>
              <a:t>racer</a:t>
            </a:r>
            <a:r>
              <a:rPr lang="lv-LV" sz="2000" dirty="0">
                <a:solidFill>
                  <a:schemeClr val="tx1"/>
                </a:solidFill>
              </a:rPr>
              <a:t>. </a:t>
            </a:r>
            <a:r>
              <a:rPr lang="lv-LV" sz="2000" dirty="0" err="1">
                <a:solidFill>
                  <a:schemeClr val="tx1"/>
                </a:solidFill>
              </a:rPr>
              <a:t>He’s</a:t>
            </a:r>
            <a:r>
              <a:rPr lang="lv-LV" sz="2000" dirty="0">
                <a:solidFill>
                  <a:schemeClr val="tx1"/>
                </a:solidFill>
              </a:rPr>
              <a:t> </a:t>
            </a:r>
            <a:r>
              <a:rPr lang="lv-LV" sz="2000" dirty="0" err="1">
                <a:solidFill>
                  <a:schemeClr val="tx1"/>
                </a:solidFill>
              </a:rPr>
              <a:t>gotten</a:t>
            </a:r>
            <a:r>
              <a:rPr lang="lv-LV" sz="2000" dirty="0">
                <a:solidFill>
                  <a:schemeClr val="tx1"/>
                </a:solidFill>
              </a:rPr>
              <a:t> a </a:t>
            </a:r>
            <a:r>
              <a:rPr lang="lv-LV" sz="2000" dirty="0" err="1">
                <a:solidFill>
                  <a:schemeClr val="tx1"/>
                </a:solidFill>
              </a:rPr>
              <a:t>silver</a:t>
            </a:r>
            <a:r>
              <a:rPr lang="lv-LV" sz="2000" dirty="0">
                <a:solidFill>
                  <a:schemeClr val="tx1"/>
                </a:solidFill>
              </a:rPr>
              <a:t> </a:t>
            </a:r>
            <a:r>
              <a:rPr lang="lv-LV" sz="2000" dirty="0" err="1">
                <a:solidFill>
                  <a:schemeClr val="tx1"/>
                </a:solidFill>
              </a:rPr>
              <a:t>medel</a:t>
            </a:r>
            <a:r>
              <a:rPr lang="lv-LV" sz="2000" dirty="0">
                <a:solidFill>
                  <a:schemeClr val="tx1"/>
                </a:solidFill>
              </a:rPr>
              <a:t> </a:t>
            </a:r>
            <a:r>
              <a:rPr lang="lv-LV" sz="2000" dirty="0" err="1">
                <a:solidFill>
                  <a:schemeClr val="tx1"/>
                </a:solidFill>
              </a:rPr>
              <a:t>twice</a:t>
            </a:r>
            <a:r>
              <a:rPr lang="lv-LV" sz="2000" dirty="0">
                <a:solidFill>
                  <a:schemeClr val="tx1"/>
                </a:solidFill>
              </a:rPr>
              <a:t> </a:t>
            </a:r>
            <a:r>
              <a:rPr lang="lv-LV" sz="2000" dirty="0" err="1">
                <a:solidFill>
                  <a:schemeClr val="tx1"/>
                </a:solidFill>
              </a:rPr>
              <a:t>during</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Winter</a:t>
            </a:r>
            <a:r>
              <a:rPr lang="lv-LV" sz="2000" dirty="0">
                <a:solidFill>
                  <a:schemeClr val="tx1"/>
                </a:solidFill>
              </a:rPr>
              <a:t> </a:t>
            </a:r>
            <a:r>
              <a:rPr lang="lv-LV" sz="2000" dirty="0" err="1">
                <a:solidFill>
                  <a:schemeClr val="tx1"/>
                </a:solidFill>
              </a:rPr>
              <a:t>Olympics</a:t>
            </a:r>
            <a:r>
              <a:rPr lang="lv-LV" sz="2000" dirty="0">
                <a:solidFill>
                  <a:schemeClr val="tx1"/>
                </a:solidFill>
              </a:rPr>
              <a:t>, </a:t>
            </a:r>
            <a:r>
              <a:rPr lang="lv-LV" sz="2000" dirty="0" err="1">
                <a:solidFill>
                  <a:schemeClr val="tx1"/>
                </a:solidFill>
              </a:rPr>
              <a:t>also</a:t>
            </a:r>
            <a:r>
              <a:rPr lang="lv-LV" sz="2000" dirty="0">
                <a:solidFill>
                  <a:schemeClr val="tx1"/>
                </a:solidFill>
              </a:rPr>
              <a:t> </a:t>
            </a:r>
            <a:r>
              <a:rPr lang="lv-LV" sz="2000" dirty="0" err="1">
                <a:solidFill>
                  <a:schemeClr val="tx1"/>
                </a:solidFill>
              </a:rPr>
              <a:t>an</a:t>
            </a:r>
            <a:r>
              <a:rPr lang="lv-LV" sz="2000" dirty="0">
                <a:solidFill>
                  <a:schemeClr val="tx1"/>
                </a:solidFill>
              </a:rPr>
              <a:t> </a:t>
            </a:r>
            <a:r>
              <a:rPr lang="lv-LV" sz="2000" dirty="0" err="1">
                <a:solidFill>
                  <a:schemeClr val="tx1"/>
                </a:solidFill>
              </a:rPr>
              <a:t>eight-fold</a:t>
            </a:r>
            <a:r>
              <a:rPr lang="lv-LV" sz="2000" dirty="0">
                <a:solidFill>
                  <a:schemeClr val="tx1"/>
                </a:solidFill>
              </a:rPr>
              <a:t> </a:t>
            </a:r>
            <a:r>
              <a:rPr lang="lv-LV" sz="2000" dirty="0" err="1">
                <a:solidFill>
                  <a:schemeClr val="tx1"/>
                </a:solidFill>
              </a:rPr>
              <a:t>world</a:t>
            </a:r>
            <a:r>
              <a:rPr lang="lv-LV" sz="2000" dirty="0">
                <a:solidFill>
                  <a:schemeClr val="tx1"/>
                </a:solidFill>
              </a:rPr>
              <a:t> </a:t>
            </a:r>
            <a:r>
              <a:rPr lang="lv-LV" sz="2000" dirty="0" err="1">
                <a:solidFill>
                  <a:schemeClr val="tx1"/>
                </a:solidFill>
              </a:rPr>
              <a:t>cup</a:t>
            </a:r>
            <a:r>
              <a:rPr lang="lv-LV" sz="2000" dirty="0">
                <a:solidFill>
                  <a:schemeClr val="tx1"/>
                </a:solidFill>
              </a:rPr>
              <a:t> </a:t>
            </a:r>
            <a:r>
              <a:rPr lang="lv-LV" sz="2000" dirty="0" err="1">
                <a:solidFill>
                  <a:schemeClr val="tx1"/>
                </a:solidFill>
              </a:rPr>
              <a:t>winner</a:t>
            </a:r>
            <a:r>
              <a:rPr lang="lv-LV" sz="2000" dirty="0">
                <a:solidFill>
                  <a:schemeClr val="tx1"/>
                </a:solidFill>
              </a:rPr>
              <a:t> </a:t>
            </a:r>
            <a:r>
              <a:rPr lang="lv-LV" sz="2000" dirty="0" err="1">
                <a:solidFill>
                  <a:schemeClr val="tx1"/>
                </a:solidFill>
              </a:rPr>
              <a:t>as</a:t>
            </a:r>
            <a:r>
              <a:rPr lang="lv-LV" sz="2000" dirty="0">
                <a:solidFill>
                  <a:schemeClr val="tx1"/>
                </a:solidFill>
              </a:rPr>
              <a:t> </a:t>
            </a:r>
            <a:r>
              <a:rPr lang="lv-LV" sz="2000" dirty="0" err="1">
                <a:solidFill>
                  <a:schemeClr val="tx1"/>
                </a:solidFill>
              </a:rPr>
              <a:t>well</a:t>
            </a:r>
            <a:r>
              <a:rPr lang="lv-LV" sz="2000" dirty="0">
                <a:solidFill>
                  <a:schemeClr val="tx1"/>
                </a:solidFill>
              </a:rPr>
              <a:t> as a </a:t>
            </a:r>
            <a:r>
              <a:rPr lang="lv-LV" sz="2000" dirty="0" err="1">
                <a:solidFill>
                  <a:schemeClr val="tx1"/>
                </a:solidFill>
              </a:rPr>
              <a:t>five-fold</a:t>
            </a:r>
            <a:r>
              <a:rPr lang="lv-LV" sz="2000" dirty="0">
                <a:solidFill>
                  <a:schemeClr val="tx1"/>
                </a:solidFill>
              </a:rPr>
              <a:t> </a:t>
            </a:r>
            <a:r>
              <a:rPr lang="lv-LV" sz="2000" dirty="0" err="1">
                <a:solidFill>
                  <a:schemeClr val="tx1"/>
                </a:solidFill>
              </a:rPr>
              <a:t>World</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ten-fold</a:t>
            </a:r>
            <a:r>
              <a:rPr lang="lv-LV" sz="2000" dirty="0">
                <a:solidFill>
                  <a:schemeClr val="tx1"/>
                </a:solidFill>
              </a:rPr>
              <a:t> </a:t>
            </a:r>
            <a:r>
              <a:rPr lang="lv-LV" sz="2000" dirty="0" err="1">
                <a:solidFill>
                  <a:schemeClr val="tx1"/>
                </a:solidFill>
              </a:rPr>
              <a:t>European</a:t>
            </a:r>
            <a:r>
              <a:rPr lang="lv-LV" sz="2000" dirty="0">
                <a:solidFill>
                  <a:schemeClr val="tx1"/>
                </a:solidFill>
              </a:rPr>
              <a:t> </a:t>
            </a:r>
            <a:r>
              <a:rPr lang="lv-LV" sz="2000" dirty="0" err="1">
                <a:solidFill>
                  <a:schemeClr val="tx1"/>
                </a:solidFill>
              </a:rPr>
              <a:t>champion</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5519" y="1957890"/>
            <a:ext cx="2978481" cy="1704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94624"/>
            <a:ext cx="3070157" cy="176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3219822"/>
            <a:ext cx="3042760" cy="1825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284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411760" y="1635646"/>
            <a:ext cx="4403100" cy="1944300"/>
          </a:xfrm>
        </p:spPr>
        <p:txBody>
          <a:bodyPr/>
          <a:lstStyle/>
          <a:p>
            <a:pPr marL="88900" indent="0">
              <a:buNone/>
            </a:pPr>
            <a:r>
              <a:rPr lang="lv-LV" sz="6000" dirty="0" err="1">
                <a:solidFill>
                  <a:schemeClr val="tx1"/>
                </a:solidFill>
              </a:rPr>
              <a:t>Latvia’s</a:t>
            </a:r>
            <a:r>
              <a:rPr lang="lv-LV" sz="6000" dirty="0">
                <a:solidFill>
                  <a:schemeClr val="tx1"/>
                </a:solidFill>
              </a:rPr>
              <a:t> </a:t>
            </a:r>
            <a:r>
              <a:rPr lang="lv-LV" sz="6000" dirty="0" err="1">
                <a:solidFill>
                  <a:schemeClr val="tx1"/>
                </a:solidFill>
              </a:rPr>
              <a:t>celebrations</a:t>
            </a:r>
            <a:endParaRPr lang="lv-LV" sz="6000" dirty="0">
              <a:solidFill>
                <a:schemeClr val="tx1"/>
              </a:solidFill>
            </a:endParaRPr>
          </a:p>
        </p:txBody>
      </p:sp>
    </p:spTree>
    <p:extLst>
      <p:ext uri="{BB962C8B-B14F-4D97-AF65-F5344CB8AC3E}">
        <p14:creationId xmlns:p14="http://schemas.microsoft.com/office/powerpoint/2010/main" val="2531272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7574"/>
            <a:ext cx="2520280" cy="3179718"/>
          </a:xfrm>
        </p:spPr>
        <p:txBody>
          <a:bodyPr/>
          <a:lstStyle/>
          <a:p>
            <a:r>
              <a:rPr lang="lv-LV" sz="2000" dirty="0">
                <a:solidFill>
                  <a:schemeClr val="tx1"/>
                </a:solidFill>
              </a:rPr>
              <a:t>18th </a:t>
            </a:r>
            <a:r>
              <a:rPr lang="lv-LV" sz="2000" dirty="0" err="1">
                <a:solidFill>
                  <a:schemeClr val="tx1"/>
                </a:solidFill>
              </a:rPr>
              <a:t>of</a:t>
            </a:r>
            <a:r>
              <a:rPr lang="lv-LV" sz="2000" dirty="0">
                <a:solidFill>
                  <a:schemeClr val="tx1"/>
                </a:solidFill>
              </a:rPr>
              <a:t> </a:t>
            </a:r>
            <a:r>
              <a:rPr lang="lv-LV" sz="2000" dirty="0" err="1">
                <a:solidFill>
                  <a:schemeClr val="tx1"/>
                </a:solidFill>
              </a:rPr>
              <a:t>November-</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proclamation</a:t>
            </a:r>
            <a:r>
              <a:rPr lang="lv-LV" sz="2000" dirty="0">
                <a:solidFill>
                  <a:schemeClr val="tx1"/>
                </a:solidFill>
              </a:rPr>
              <a:t> </a:t>
            </a:r>
            <a:r>
              <a:rPr lang="lv-LV" sz="2000" dirty="0" err="1">
                <a:solidFill>
                  <a:schemeClr val="tx1"/>
                </a:solidFill>
              </a:rPr>
              <a:t>day</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Latvia</a:t>
            </a:r>
            <a:r>
              <a:rPr lang="lv-LV" sz="2000" dirty="0">
                <a:solidFill>
                  <a:schemeClr val="tx1"/>
                </a:solidFill>
              </a:rPr>
              <a:t>.</a:t>
            </a:r>
            <a:br>
              <a:rPr lang="lv-LV" sz="2000" dirty="0">
                <a:solidFill>
                  <a:schemeClr val="tx1"/>
                </a:solidFill>
              </a:rPr>
            </a:br>
            <a:br>
              <a:rPr lang="lv-LV" sz="2000" dirty="0">
                <a:solidFill>
                  <a:schemeClr val="tx1"/>
                </a:solidFill>
              </a:rPr>
            </a:br>
            <a:br>
              <a:rPr lang="lv-LV" sz="2000" dirty="0"/>
            </a:br>
            <a:endParaRPr lang="lv-LV" sz="2000" dirty="0"/>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123478"/>
            <a:ext cx="3004939" cy="2333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3071" y="3046743"/>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446" y="2433551"/>
            <a:ext cx="284797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381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2520280" cy="2967560"/>
          </a:xfrm>
        </p:spPr>
        <p:txBody>
          <a:bodyPr/>
          <a:lstStyle/>
          <a:p>
            <a:r>
              <a:rPr lang="en-US" sz="2000" dirty="0">
                <a:solidFill>
                  <a:schemeClr val="tx1"/>
                </a:solidFill>
              </a:rPr>
              <a:t>4th of May- declaration of the independent Republic.</a:t>
            </a:r>
            <a:br>
              <a:rPr lang="en-US" sz="2000" dirty="0">
                <a:solidFill>
                  <a:schemeClr val="tx1"/>
                </a:solidFill>
              </a:rPr>
            </a:br>
            <a:endParaRPr lang="lv-LV"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9468" y="2978606"/>
            <a:ext cx="2586339" cy="1939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3932" y="483518"/>
            <a:ext cx="3331071" cy="249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611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3558"/>
            <a:ext cx="2216816" cy="3323734"/>
          </a:xfrm>
        </p:spPr>
        <p:txBody>
          <a:bodyPr/>
          <a:lstStyle/>
          <a:p>
            <a:r>
              <a:rPr lang="en-US" sz="2000" dirty="0">
                <a:solidFill>
                  <a:schemeClr val="tx1"/>
                </a:solidFill>
              </a:rPr>
              <a:t>23rd-24th of June- Summer </a:t>
            </a:r>
            <a:r>
              <a:rPr lang="lv-LV" sz="2000" dirty="0">
                <a:solidFill>
                  <a:schemeClr val="tx1"/>
                </a:solidFill>
              </a:rPr>
              <a:t>S</a:t>
            </a:r>
            <a:r>
              <a:rPr lang="en-US" sz="2000" dirty="0" err="1">
                <a:solidFill>
                  <a:schemeClr val="tx1"/>
                </a:solidFill>
              </a:rPr>
              <a:t>olstice</a:t>
            </a:r>
            <a:br>
              <a:rPr lang="en-US" sz="2000" dirty="0">
                <a:solidFill>
                  <a:schemeClr val="tx1"/>
                </a:solidFill>
              </a:rPr>
            </a:br>
            <a:endParaRPr lang="lv-LV"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0"/>
            <a:ext cx="4402930" cy="210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171" y="2117192"/>
            <a:ext cx="30861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918" y="3593567"/>
            <a:ext cx="30861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2018" y="3593567"/>
            <a:ext cx="2225180" cy="1480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094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9542"/>
            <a:ext cx="2448272" cy="3399608"/>
          </a:xfrm>
        </p:spPr>
        <p:txBody>
          <a:bodyPr/>
          <a:lstStyle/>
          <a:p>
            <a:r>
              <a:rPr lang="en-US" sz="2000" dirty="0">
                <a:solidFill>
                  <a:schemeClr val="tx1"/>
                </a:solidFill>
              </a:rPr>
              <a:t>25th-26th of December- Winter </a:t>
            </a:r>
            <a:r>
              <a:rPr lang="lv-LV" sz="2000" dirty="0">
                <a:solidFill>
                  <a:schemeClr val="tx1"/>
                </a:solidFill>
              </a:rPr>
              <a:t>S</a:t>
            </a:r>
            <a:r>
              <a:rPr lang="en-US" sz="2000" dirty="0" err="1">
                <a:solidFill>
                  <a:schemeClr val="tx1"/>
                </a:solidFill>
              </a:rPr>
              <a:t>olstice</a:t>
            </a:r>
            <a:r>
              <a:rPr lang="en-US" sz="2000" dirty="0">
                <a:solidFill>
                  <a:schemeClr val="tx1"/>
                </a:solidFill>
              </a:rPr>
              <a:t>.</a:t>
            </a:r>
            <a:br>
              <a:rPr lang="en-US" sz="2000" dirty="0">
                <a:solidFill>
                  <a:schemeClr val="tx1"/>
                </a:solidFill>
              </a:rPr>
            </a:br>
            <a:endParaRPr lang="lv-LV" sz="2000" dirty="0">
              <a:solidFill>
                <a:schemeClr val="tx1"/>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139702"/>
            <a:ext cx="3411463" cy="227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375" y="194603"/>
            <a:ext cx="2922963" cy="1945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9028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
        <p:nvSpPr>
          <p:cNvPr id="3" name="Rectangle 2"/>
          <p:cNvSpPr/>
          <p:nvPr/>
        </p:nvSpPr>
        <p:spPr>
          <a:xfrm>
            <a:off x="2422713" y="1491630"/>
            <a:ext cx="4572000" cy="1323439"/>
          </a:xfrm>
          <a:prstGeom prst="rect">
            <a:avLst/>
          </a:prstGeom>
        </p:spPr>
        <p:txBody>
          <a:bodyPr>
            <a:spAutoFit/>
          </a:bodyPr>
          <a:lstStyle/>
          <a:p>
            <a:r>
              <a:rPr lang="en-US" sz="2000" dirty="0"/>
              <a:t>Even though Latvia is known to be a </a:t>
            </a:r>
            <a:r>
              <a:rPr lang="en-US" sz="2000" dirty="0" err="1"/>
              <a:t>str</a:t>
            </a:r>
            <a:r>
              <a:rPr lang="lv-LV" sz="2000" dirty="0"/>
              <a:t>o</a:t>
            </a:r>
            <a:r>
              <a:rPr lang="en-US" sz="2000" dirty="0" err="1"/>
              <a:t>ng</a:t>
            </a:r>
            <a:r>
              <a:rPr lang="en-US" sz="2000" dirty="0"/>
              <a:t> country it has experienced horrible events and it has many painful memories from the past.</a:t>
            </a:r>
            <a:endParaRPr lang="lv-LV" sz="2000" dirty="0"/>
          </a:p>
        </p:txBody>
      </p:sp>
    </p:spTree>
    <p:extLst>
      <p:ext uri="{BB962C8B-B14F-4D97-AF65-F5344CB8AC3E}">
        <p14:creationId xmlns:p14="http://schemas.microsoft.com/office/powerpoint/2010/main" val="2025231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411760" y="1995686"/>
            <a:ext cx="4403100" cy="1944300"/>
          </a:xfrm>
        </p:spPr>
        <p:txBody>
          <a:bodyPr/>
          <a:lstStyle/>
          <a:p>
            <a:pPr marL="88900" indent="0">
              <a:buNone/>
            </a:pPr>
            <a:r>
              <a:rPr lang="lv-LV" sz="3000" dirty="0" err="1">
                <a:solidFill>
                  <a:schemeClr val="tx1"/>
                </a:solidFill>
              </a:rPr>
              <a:t>World</a:t>
            </a:r>
            <a:r>
              <a:rPr lang="lv-LV" sz="3000" dirty="0">
                <a:solidFill>
                  <a:schemeClr val="tx1"/>
                </a:solidFill>
              </a:rPr>
              <a:t> </a:t>
            </a:r>
            <a:r>
              <a:rPr lang="lv-LV" sz="3000" dirty="0" err="1">
                <a:solidFill>
                  <a:schemeClr val="tx1"/>
                </a:solidFill>
              </a:rPr>
              <a:t>War</a:t>
            </a:r>
            <a:r>
              <a:rPr lang="lv-LV" sz="3000" dirty="0">
                <a:solidFill>
                  <a:schemeClr val="tx1"/>
                </a:solidFill>
              </a:rPr>
              <a:t> I (1914-1918)</a:t>
            </a:r>
          </a:p>
        </p:txBody>
      </p:sp>
    </p:spTree>
    <p:extLst>
      <p:ext uri="{BB962C8B-B14F-4D97-AF65-F5344CB8AC3E}">
        <p14:creationId xmlns:p14="http://schemas.microsoft.com/office/powerpoint/2010/main" val="3384416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2"/>
          </p:nvPr>
        </p:nvSpPr>
        <p:spPr>
          <a:xfrm>
            <a:off x="539552" y="1059582"/>
            <a:ext cx="2448272" cy="2638271"/>
          </a:xfrm>
        </p:spPr>
        <p:txBody>
          <a:bodyPr/>
          <a:lstStyle/>
          <a:p>
            <a:pPr marL="114300" indent="0">
              <a:buNone/>
            </a:pPr>
            <a:r>
              <a:rPr lang="lv-LV" sz="2000" b="1" dirty="0" err="1">
                <a:solidFill>
                  <a:schemeClr val="tx1"/>
                </a:solidFill>
              </a:rPr>
              <a:t>The</a:t>
            </a:r>
            <a:r>
              <a:rPr lang="lv-LV" sz="2000" b="1" dirty="0">
                <a:solidFill>
                  <a:schemeClr val="tx1"/>
                </a:solidFill>
              </a:rPr>
              <a:t> </a:t>
            </a:r>
            <a:r>
              <a:rPr lang="lv-LV" sz="2000" b="1" dirty="0" err="1">
                <a:solidFill>
                  <a:schemeClr val="tx1"/>
                </a:solidFill>
              </a:rPr>
              <a:t>result</a:t>
            </a:r>
            <a:r>
              <a:rPr lang="lv-LV" sz="2000" b="1" dirty="0">
                <a:solidFill>
                  <a:schemeClr val="tx1"/>
                </a:solidFill>
              </a:rPr>
              <a:t> </a:t>
            </a:r>
            <a:r>
              <a:rPr lang="lv-LV" sz="2000" b="1" dirty="0" err="1">
                <a:solidFill>
                  <a:schemeClr val="tx1"/>
                </a:solidFill>
              </a:rPr>
              <a:t>of</a:t>
            </a:r>
            <a:r>
              <a:rPr lang="lv-LV" sz="2000" b="1" dirty="0">
                <a:solidFill>
                  <a:schemeClr val="tx1"/>
                </a:solidFill>
              </a:rPr>
              <a:t> </a:t>
            </a:r>
            <a:r>
              <a:rPr lang="lv-LV" sz="2000" b="1" dirty="0" err="1">
                <a:solidFill>
                  <a:schemeClr val="tx1"/>
                </a:solidFill>
              </a:rPr>
              <a:t>World</a:t>
            </a:r>
            <a:r>
              <a:rPr lang="lv-LV" sz="2000" b="1" dirty="0">
                <a:solidFill>
                  <a:schemeClr val="tx1"/>
                </a:solidFill>
              </a:rPr>
              <a:t> </a:t>
            </a:r>
            <a:r>
              <a:rPr lang="lv-LV" sz="2000" b="1" dirty="0" err="1">
                <a:solidFill>
                  <a:schemeClr val="tx1"/>
                </a:solidFill>
              </a:rPr>
              <a:t>War</a:t>
            </a:r>
            <a:r>
              <a:rPr lang="lv-LV" sz="2000" b="1" dirty="0">
                <a:solidFill>
                  <a:schemeClr val="tx1"/>
                </a:solidFill>
              </a:rPr>
              <a:t> I</a:t>
            </a:r>
            <a:r>
              <a:rPr lang="lv-LV" sz="2000" dirty="0">
                <a:solidFill>
                  <a:schemeClr val="tx1"/>
                </a:solidFill>
              </a:rPr>
              <a:t>:</a:t>
            </a:r>
          </a:p>
          <a:p>
            <a:pPr marL="114300" indent="0">
              <a:buNone/>
            </a:pPr>
            <a:r>
              <a:rPr lang="lv-LV" sz="2000" dirty="0">
                <a:solidFill>
                  <a:schemeClr val="tx1"/>
                </a:solidFill>
              </a:rPr>
              <a:t>*</a:t>
            </a:r>
            <a:r>
              <a:rPr lang="lv-LV" sz="2000" dirty="0" err="1">
                <a:solidFill>
                  <a:schemeClr val="tx1"/>
                </a:solidFill>
              </a:rPr>
              <a:t>Russian</a:t>
            </a:r>
            <a:r>
              <a:rPr lang="lv-LV" sz="2000" dirty="0">
                <a:solidFill>
                  <a:schemeClr val="tx1"/>
                </a:solidFill>
              </a:rPr>
              <a:t> </a:t>
            </a:r>
            <a:r>
              <a:rPr lang="lv-LV" sz="2000" dirty="0" err="1">
                <a:solidFill>
                  <a:schemeClr val="tx1"/>
                </a:solidFill>
              </a:rPr>
              <a:t>and</a:t>
            </a:r>
            <a:r>
              <a:rPr lang="lv-LV" sz="2000" dirty="0">
                <a:solidFill>
                  <a:schemeClr val="tx1"/>
                </a:solidFill>
              </a:rPr>
              <a:t> </a:t>
            </a:r>
            <a:r>
              <a:rPr lang="lv-LV" sz="2000" dirty="0" err="1">
                <a:solidFill>
                  <a:schemeClr val="tx1"/>
                </a:solidFill>
              </a:rPr>
              <a:t>German</a:t>
            </a:r>
            <a:r>
              <a:rPr lang="lv-LV" sz="2000" dirty="0">
                <a:solidFill>
                  <a:schemeClr val="tx1"/>
                </a:solidFill>
              </a:rPr>
              <a:t> </a:t>
            </a:r>
            <a:r>
              <a:rPr lang="lv-LV" sz="2000" dirty="0" err="1">
                <a:solidFill>
                  <a:schemeClr val="tx1"/>
                </a:solidFill>
              </a:rPr>
              <a:t>empires</a:t>
            </a:r>
            <a:r>
              <a:rPr lang="lv-LV" sz="2000" dirty="0">
                <a:solidFill>
                  <a:schemeClr val="tx1"/>
                </a:solidFill>
              </a:rPr>
              <a:t> </a:t>
            </a:r>
            <a:r>
              <a:rPr lang="lv-LV" sz="2000" dirty="0" err="1">
                <a:solidFill>
                  <a:schemeClr val="tx1"/>
                </a:solidFill>
              </a:rPr>
              <a:t>collapse</a:t>
            </a:r>
            <a:r>
              <a:rPr lang="lv-LV" sz="2000" dirty="0">
                <a:solidFill>
                  <a:schemeClr val="tx1"/>
                </a:solidFill>
              </a:rPr>
              <a:t>.</a:t>
            </a:r>
          </a:p>
          <a:p>
            <a:pPr marL="114300" indent="0">
              <a:buNone/>
            </a:pPr>
            <a:r>
              <a:rPr lang="lv-LV" sz="2000" dirty="0">
                <a:solidFill>
                  <a:schemeClr val="tx1"/>
                </a:solidFill>
              </a:rPr>
              <a:t>*</a:t>
            </a:r>
            <a:r>
              <a:rPr lang="lv-LV" sz="2000" dirty="0" err="1">
                <a:solidFill>
                  <a:schemeClr val="tx1"/>
                </a:solidFill>
              </a:rPr>
              <a:t>Latvia</a:t>
            </a:r>
            <a:r>
              <a:rPr lang="lv-LV" sz="2000" dirty="0">
                <a:solidFill>
                  <a:schemeClr val="tx1"/>
                </a:solidFill>
              </a:rPr>
              <a:t> </a:t>
            </a:r>
            <a:r>
              <a:rPr lang="lv-LV" sz="2000" dirty="0" err="1">
                <a:solidFill>
                  <a:schemeClr val="tx1"/>
                </a:solidFill>
              </a:rPr>
              <a:t>gets</a:t>
            </a:r>
            <a:r>
              <a:rPr lang="lv-LV" sz="2000" dirty="0">
                <a:solidFill>
                  <a:schemeClr val="tx1"/>
                </a:solidFill>
              </a:rPr>
              <a:t> a </a:t>
            </a:r>
            <a:r>
              <a:rPr lang="lv-LV" sz="2000" dirty="0" err="1">
                <a:solidFill>
                  <a:schemeClr val="tx1"/>
                </a:solidFill>
              </a:rPr>
              <a:t>good</a:t>
            </a:r>
            <a:r>
              <a:rPr lang="lv-LV" sz="2000" dirty="0">
                <a:solidFill>
                  <a:schemeClr val="tx1"/>
                </a:solidFill>
              </a:rPr>
              <a:t> </a:t>
            </a:r>
            <a:r>
              <a:rPr lang="lv-LV" sz="2000" dirty="0" err="1">
                <a:solidFill>
                  <a:schemeClr val="tx1"/>
                </a:solidFill>
              </a:rPr>
              <a:t>opportunity</a:t>
            </a:r>
            <a:r>
              <a:rPr lang="lv-LV" sz="2000" dirty="0">
                <a:solidFill>
                  <a:schemeClr val="tx1"/>
                </a:solidFill>
              </a:rPr>
              <a:t> to </a:t>
            </a:r>
            <a:r>
              <a:rPr lang="lv-LV" sz="2000" dirty="0" err="1">
                <a:solidFill>
                  <a:schemeClr val="tx1"/>
                </a:solidFill>
              </a:rPr>
              <a:t>create</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independent</a:t>
            </a:r>
            <a:r>
              <a:rPr lang="lv-LV" sz="2000" dirty="0">
                <a:solidFill>
                  <a:schemeClr val="tx1"/>
                </a:solidFill>
              </a:rPr>
              <a:t> </a:t>
            </a:r>
            <a:r>
              <a:rPr lang="lv-LV" sz="2000" dirty="0" err="1">
                <a:solidFill>
                  <a:schemeClr val="tx1"/>
                </a:solidFill>
              </a:rPr>
              <a:t>Republic</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Latvia</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95486"/>
            <a:ext cx="392043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715766"/>
            <a:ext cx="4076639" cy="1725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915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411760" y="1923678"/>
            <a:ext cx="4403100" cy="1944300"/>
          </a:xfrm>
        </p:spPr>
        <p:txBody>
          <a:bodyPr/>
          <a:lstStyle/>
          <a:p>
            <a:pPr marL="88900" indent="0">
              <a:buNone/>
            </a:pPr>
            <a:r>
              <a:rPr lang="lv-LV" sz="3000" dirty="0" err="1">
                <a:solidFill>
                  <a:schemeClr val="tx1"/>
                </a:solidFill>
              </a:rPr>
              <a:t>World</a:t>
            </a:r>
            <a:r>
              <a:rPr lang="lv-LV" sz="3000" dirty="0">
                <a:solidFill>
                  <a:schemeClr val="tx1"/>
                </a:solidFill>
              </a:rPr>
              <a:t> </a:t>
            </a:r>
            <a:r>
              <a:rPr lang="lv-LV" sz="3000" dirty="0" err="1">
                <a:solidFill>
                  <a:schemeClr val="tx1"/>
                </a:solidFill>
              </a:rPr>
              <a:t>War</a:t>
            </a:r>
            <a:r>
              <a:rPr lang="lv-LV" sz="3000" dirty="0">
                <a:solidFill>
                  <a:schemeClr val="tx1"/>
                </a:solidFill>
              </a:rPr>
              <a:t> II (1939-1945)</a:t>
            </a:r>
          </a:p>
        </p:txBody>
      </p:sp>
    </p:spTree>
    <p:extLst>
      <p:ext uri="{BB962C8B-B14F-4D97-AF65-F5344CB8AC3E}">
        <p14:creationId xmlns:p14="http://schemas.microsoft.com/office/powerpoint/2010/main" val="3007816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2"/>
          </p:nvPr>
        </p:nvSpPr>
        <p:spPr>
          <a:xfrm>
            <a:off x="539552" y="483518"/>
            <a:ext cx="2304256" cy="3496127"/>
          </a:xfrm>
        </p:spPr>
        <p:txBody>
          <a:bodyPr/>
          <a:lstStyle/>
          <a:p>
            <a:pPr marL="114300" indent="0">
              <a:buNone/>
            </a:pPr>
            <a:r>
              <a:rPr lang="lv-LV" sz="2000" b="1" dirty="0" err="1">
                <a:solidFill>
                  <a:schemeClr val="tx1"/>
                </a:solidFill>
              </a:rPr>
              <a:t>The</a:t>
            </a:r>
            <a:r>
              <a:rPr lang="lv-LV" sz="2000" b="1" dirty="0">
                <a:solidFill>
                  <a:schemeClr val="tx1"/>
                </a:solidFill>
              </a:rPr>
              <a:t> </a:t>
            </a:r>
            <a:r>
              <a:rPr lang="lv-LV" sz="2000" b="1" dirty="0" err="1">
                <a:solidFill>
                  <a:schemeClr val="tx1"/>
                </a:solidFill>
              </a:rPr>
              <a:t>result</a:t>
            </a:r>
            <a:r>
              <a:rPr lang="lv-LV" sz="2000" b="1" dirty="0">
                <a:solidFill>
                  <a:schemeClr val="tx1"/>
                </a:solidFill>
              </a:rPr>
              <a:t> </a:t>
            </a:r>
            <a:r>
              <a:rPr lang="lv-LV" sz="2000" b="1" dirty="0" err="1">
                <a:solidFill>
                  <a:schemeClr val="tx1"/>
                </a:solidFill>
              </a:rPr>
              <a:t>of</a:t>
            </a:r>
            <a:r>
              <a:rPr lang="lv-LV" sz="2000" b="1" dirty="0">
                <a:solidFill>
                  <a:schemeClr val="tx1"/>
                </a:solidFill>
              </a:rPr>
              <a:t> </a:t>
            </a:r>
            <a:r>
              <a:rPr lang="lv-LV" sz="2000" b="1" dirty="0" err="1">
                <a:solidFill>
                  <a:schemeClr val="tx1"/>
                </a:solidFill>
              </a:rPr>
              <a:t>World</a:t>
            </a:r>
            <a:r>
              <a:rPr lang="lv-LV" sz="2000" b="1" dirty="0">
                <a:solidFill>
                  <a:schemeClr val="tx1"/>
                </a:solidFill>
              </a:rPr>
              <a:t> </a:t>
            </a:r>
            <a:r>
              <a:rPr lang="lv-LV" sz="2000" b="1" dirty="0" err="1">
                <a:solidFill>
                  <a:schemeClr val="tx1"/>
                </a:solidFill>
              </a:rPr>
              <a:t>War</a:t>
            </a:r>
            <a:r>
              <a:rPr lang="lv-LV" sz="2000" b="1" dirty="0">
                <a:solidFill>
                  <a:schemeClr val="tx1"/>
                </a:solidFill>
              </a:rPr>
              <a:t> II</a:t>
            </a:r>
            <a:r>
              <a:rPr lang="lv-LV" sz="2000" dirty="0">
                <a:solidFill>
                  <a:schemeClr val="tx1"/>
                </a:solidFill>
              </a:rPr>
              <a:t>:</a:t>
            </a:r>
          </a:p>
          <a:p>
            <a:pPr marL="114300" indent="0">
              <a:buNone/>
            </a:pPr>
            <a:endParaRPr lang="lv-LV" sz="2000" dirty="0">
              <a:solidFill>
                <a:schemeClr val="tx1"/>
              </a:solidFill>
            </a:endParaRPr>
          </a:p>
          <a:p>
            <a:pPr marL="114300" indent="0">
              <a:buNone/>
            </a:pPr>
            <a:r>
              <a:rPr lang="lv-LV" sz="2000" dirty="0">
                <a:solidFill>
                  <a:schemeClr val="tx1"/>
                </a:solidFill>
              </a:rPr>
              <a:t>*</a:t>
            </a:r>
            <a:r>
              <a:rPr lang="lv-LV" sz="2000" dirty="0" err="1">
                <a:solidFill>
                  <a:schemeClr val="tx1"/>
                </a:solidFill>
              </a:rPr>
              <a:t>Latvia</a:t>
            </a:r>
            <a:r>
              <a:rPr lang="lv-LV" sz="2000" dirty="0">
                <a:solidFill>
                  <a:schemeClr val="tx1"/>
                </a:solidFill>
              </a:rPr>
              <a:t> </a:t>
            </a:r>
            <a:r>
              <a:rPr lang="lv-LV" sz="2000" dirty="0" err="1">
                <a:solidFill>
                  <a:schemeClr val="tx1"/>
                </a:solidFill>
              </a:rPr>
              <a:t>becomes</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part</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Soviet</a:t>
            </a:r>
            <a:r>
              <a:rPr lang="lv-LV" sz="2000" dirty="0">
                <a:solidFill>
                  <a:schemeClr val="tx1"/>
                </a:solidFill>
              </a:rPr>
              <a:t> </a:t>
            </a:r>
            <a:r>
              <a:rPr lang="lv-LV" sz="2000" dirty="0" err="1">
                <a:solidFill>
                  <a:schemeClr val="tx1"/>
                </a:solidFill>
              </a:rPr>
              <a:t>Union</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67494"/>
            <a:ext cx="3650598" cy="246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727970"/>
            <a:ext cx="2950071" cy="1939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567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88900" indent="0">
              <a:buNone/>
            </a:pPr>
            <a:r>
              <a:rPr lang="lv-LV" sz="5400" dirty="0" err="1">
                <a:solidFill>
                  <a:schemeClr val="tx1"/>
                </a:solidFill>
              </a:rPr>
              <a:t>Deportations</a:t>
            </a:r>
            <a:endParaRPr lang="lv-LV" sz="5400" dirty="0">
              <a:solidFill>
                <a:schemeClr val="tx1"/>
              </a:solidFill>
            </a:endParaRPr>
          </a:p>
        </p:txBody>
      </p:sp>
    </p:spTree>
    <p:extLst>
      <p:ext uri="{BB962C8B-B14F-4D97-AF65-F5344CB8AC3E}">
        <p14:creationId xmlns:p14="http://schemas.microsoft.com/office/powerpoint/2010/main" val="68123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2200" y="699542"/>
            <a:ext cx="2520280" cy="3251726"/>
          </a:xfrm>
        </p:spPr>
        <p:txBody>
          <a:bodyPr/>
          <a:lstStyle/>
          <a:p>
            <a:r>
              <a:rPr lang="en-US" sz="2000" dirty="0">
                <a:solidFill>
                  <a:schemeClr val="tx1"/>
                </a:solidFill>
              </a:rPr>
              <a:t>Most of the people who were deported had their names written in the list of the Soviet regime.</a:t>
            </a:r>
            <a:br>
              <a:rPr lang="en-US" sz="2000" dirty="0">
                <a:solidFill>
                  <a:schemeClr val="tx1"/>
                </a:solidFill>
              </a:rPr>
            </a:br>
            <a:endParaRPr lang="lv-LV" sz="2000" dirty="0">
              <a:solidFill>
                <a:schemeClr val="tx1"/>
              </a:solidFill>
            </a:endParaRPr>
          </a:p>
        </p:txBody>
      </p:sp>
      <p:sp>
        <p:nvSpPr>
          <p:cNvPr id="3" name="Text Placeholder 2"/>
          <p:cNvSpPr>
            <a:spLocks noGrp="1"/>
          </p:cNvSpPr>
          <p:nvPr>
            <p:ph type="body" idx="1"/>
          </p:nvPr>
        </p:nvSpPr>
        <p:spPr>
          <a:xfrm>
            <a:off x="467544" y="1203598"/>
            <a:ext cx="2592288" cy="2892528"/>
          </a:xfrm>
        </p:spPr>
        <p:txBody>
          <a:bodyPr/>
          <a:lstStyle/>
          <a:p>
            <a:pPr marL="114300" indent="0">
              <a:buNone/>
            </a:pPr>
            <a:r>
              <a:rPr lang="lv-LV" sz="2000" dirty="0">
                <a:solidFill>
                  <a:schemeClr val="tx1"/>
                </a:solidFill>
              </a:rPr>
              <a:t>1941 </a:t>
            </a:r>
            <a:r>
              <a:rPr lang="lv-LV" sz="2000" dirty="0" err="1">
                <a:solidFill>
                  <a:schemeClr val="tx1"/>
                </a:solidFill>
              </a:rPr>
              <a:t>is</a:t>
            </a:r>
            <a:r>
              <a:rPr lang="lv-LV" sz="2000" dirty="0">
                <a:solidFill>
                  <a:schemeClr val="tx1"/>
                </a:solidFill>
              </a:rPr>
              <a:t> </a:t>
            </a:r>
            <a:r>
              <a:rPr lang="lv-LV" sz="2000" dirty="0" err="1">
                <a:solidFill>
                  <a:schemeClr val="tx1"/>
                </a:solidFill>
              </a:rPr>
              <a:t>the</a:t>
            </a:r>
            <a:r>
              <a:rPr lang="lv-LV" sz="2000" dirty="0">
                <a:solidFill>
                  <a:schemeClr val="tx1"/>
                </a:solidFill>
              </a:rPr>
              <a:t> </a:t>
            </a:r>
            <a:r>
              <a:rPr lang="lv-LV" sz="2000" dirty="0" err="1">
                <a:solidFill>
                  <a:schemeClr val="tx1"/>
                </a:solidFill>
              </a:rPr>
              <a:t>horrible</a:t>
            </a:r>
            <a:r>
              <a:rPr lang="lv-LV" sz="2000" dirty="0">
                <a:solidFill>
                  <a:schemeClr val="tx1"/>
                </a:solidFill>
              </a:rPr>
              <a:t> </a:t>
            </a:r>
            <a:r>
              <a:rPr lang="lv-LV" sz="2000" dirty="0" err="1">
                <a:solidFill>
                  <a:schemeClr val="tx1"/>
                </a:solidFill>
              </a:rPr>
              <a:t>year</a:t>
            </a:r>
            <a:r>
              <a:rPr lang="lv-LV" sz="2000" dirty="0">
                <a:solidFill>
                  <a:schemeClr val="tx1"/>
                </a:solidFill>
              </a:rPr>
              <a:t> </a:t>
            </a:r>
            <a:r>
              <a:rPr lang="lv-LV" sz="2000" dirty="0" err="1">
                <a:solidFill>
                  <a:schemeClr val="tx1"/>
                </a:solidFill>
              </a:rPr>
              <a:t>of</a:t>
            </a:r>
            <a:r>
              <a:rPr lang="lv-LV" sz="2000" dirty="0">
                <a:solidFill>
                  <a:schemeClr val="tx1"/>
                </a:solidFill>
              </a:rPr>
              <a:t> </a:t>
            </a:r>
            <a:r>
              <a:rPr lang="lv-LV" sz="2000" dirty="0" err="1">
                <a:solidFill>
                  <a:schemeClr val="tx1"/>
                </a:solidFill>
              </a:rPr>
              <a:t>June</a:t>
            </a:r>
            <a:r>
              <a:rPr lang="lv-LV" sz="2000" dirty="0">
                <a:solidFill>
                  <a:schemeClr val="tx1"/>
                </a:solidFill>
              </a:rPr>
              <a:t> </a:t>
            </a:r>
            <a:r>
              <a:rPr lang="lv-LV" sz="2000" dirty="0" err="1">
                <a:solidFill>
                  <a:schemeClr val="tx1"/>
                </a:solidFill>
              </a:rPr>
              <a:t>deportations</a:t>
            </a:r>
            <a:r>
              <a:rPr lang="lv-LV" sz="2000" dirty="0">
                <a:solidFill>
                  <a:schemeClr val="tx1"/>
                </a:solidFill>
              </a:rPr>
              <a:t>. </a:t>
            </a:r>
            <a:r>
              <a:rPr lang="lv-LV" sz="2000" dirty="0" err="1">
                <a:solidFill>
                  <a:schemeClr val="tx1"/>
                </a:solidFill>
              </a:rPr>
              <a:t>Around</a:t>
            </a:r>
            <a:r>
              <a:rPr lang="lv-LV" sz="2000" dirty="0">
                <a:solidFill>
                  <a:schemeClr val="tx1"/>
                </a:solidFill>
              </a:rPr>
              <a:t> 15 </a:t>
            </a:r>
            <a:r>
              <a:rPr lang="lv-LV" sz="2000" dirty="0" err="1">
                <a:solidFill>
                  <a:schemeClr val="tx1"/>
                </a:solidFill>
              </a:rPr>
              <a:t>thousand</a:t>
            </a:r>
            <a:r>
              <a:rPr lang="lv-LV" sz="2000" dirty="0">
                <a:solidFill>
                  <a:schemeClr val="tx1"/>
                </a:solidFill>
              </a:rPr>
              <a:t> </a:t>
            </a:r>
            <a:r>
              <a:rPr lang="lv-LV" sz="2000" dirty="0" err="1">
                <a:solidFill>
                  <a:schemeClr val="tx1"/>
                </a:solidFill>
              </a:rPr>
              <a:t>Latvians</a:t>
            </a:r>
            <a:r>
              <a:rPr lang="lv-LV" sz="2000" dirty="0">
                <a:solidFill>
                  <a:schemeClr val="tx1"/>
                </a:solidFill>
              </a:rPr>
              <a:t> </a:t>
            </a:r>
            <a:r>
              <a:rPr lang="lv-LV" sz="2000" dirty="0" err="1">
                <a:solidFill>
                  <a:schemeClr val="tx1"/>
                </a:solidFill>
              </a:rPr>
              <a:t>were</a:t>
            </a:r>
            <a:r>
              <a:rPr lang="lv-LV" sz="2000" dirty="0">
                <a:solidFill>
                  <a:schemeClr val="tx1"/>
                </a:solidFill>
              </a:rPr>
              <a:t> </a:t>
            </a:r>
            <a:r>
              <a:rPr lang="lv-LV" sz="2000" dirty="0" err="1">
                <a:solidFill>
                  <a:schemeClr val="tx1"/>
                </a:solidFill>
              </a:rPr>
              <a:t>sent</a:t>
            </a:r>
            <a:r>
              <a:rPr lang="lv-LV" sz="2000" dirty="0">
                <a:solidFill>
                  <a:schemeClr val="tx1"/>
                </a:solidFill>
              </a:rPr>
              <a:t> to </a:t>
            </a:r>
            <a:r>
              <a:rPr lang="lv-LV" sz="2000" dirty="0" err="1">
                <a:solidFill>
                  <a:schemeClr val="tx1"/>
                </a:solidFill>
              </a:rPr>
              <a:t>Siberia</a:t>
            </a:r>
            <a:r>
              <a:rPr lang="lv-LV" sz="2000" dirty="0">
                <a:solidFill>
                  <a:schemeClr val="tx1"/>
                </a:solidFill>
              </a:rPr>
              <a:t> </a:t>
            </a:r>
            <a:r>
              <a:rPr lang="lv-LV" sz="2000" dirty="0" err="1">
                <a:solidFill>
                  <a:schemeClr val="tx1"/>
                </a:solidFill>
              </a:rPr>
              <a:t>where</a:t>
            </a:r>
            <a:r>
              <a:rPr lang="lv-LV" sz="2000" dirty="0">
                <a:solidFill>
                  <a:schemeClr val="tx1"/>
                </a:solidFill>
              </a:rPr>
              <a:t> </a:t>
            </a:r>
            <a:r>
              <a:rPr lang="lv-LV" sz="2000" dirty="0" err="1">
                <a:solidFill>
                  <a:schemeClr val="tx1"/>
                </a:solidFill>
              </a:rPr>
              <a:t>winters</a:t>
            </a:r>
            <a:r>
              <a:rPr lang="lv-LV" sz="2000" dirty="0">
                <a:solidFill>
                  <a:schemeClr val="tx1"/>
                </a:solidFill>
              </a:rPr>
              <a:t> </a:t>
            </a:r>
            <a:r>
              <a:rPr lang="lv-LV" sz="2000" dirty="0" err="1">
                <a:solidFill>
                  <a:schemeClr val="tx1"/>
                </a:solidFill>
              </a:rPr>
              <a:t>use</a:t>
            </a:r>
            <a:r>
              <a:rPr lang="lv-LV" sz="2000" dirty="0">
                <a:solidFill>
                  <a:schemeClr val="tx1"/>
                </a:solidFill>
              </a:rPr>
              <a:t> to </a:t>
            </a:r>
            <a:r>
              <a:rPr lang="lv-LV" sz="2000" dirty="0" err="1">
                <a:solidFill>
                  <a:schemeClr val="tx1"/>
                </a:solidFill>
              </a:rPr>
              <a:t>be</a:t>
            </a:r>
            <a:r>
              <a:rPr lang="lv-LV" sz="2000" dirty="0">
                <a:solidFill>
                  <a:schemeClr val="tx1"/>
                </a:solidFill>
              </a:rPr>
              <a:t> </a:t>
            </a:r>
            <a:r>
              <a:rPr lang="lv-LV" sz="2000" dirty="0" err="1">
                <a:solidFill>
                  <a:schemeClr val="tx1"/>
                </a:solidFill>
              </a:rPr>
              <a:t>really</a:t>
            </a:r>
            <a:r>
              <a:rPr lang="lv-LV" sz="2000" dirty="0">
                <a:solidFill>
                  <a:schemeClr val="tx1"/>
                </a:solidFill>
              </a:rPr>
              <a:t> </a:t>
            </a:r>
            <a:r>
              <a:rPr lang="lv-LV" sz="2000" dirty="0" err="1">
                <a:solidFill>
                  <a:schemeClr val="tx1"/>
                </a:solidFill>
              </a:rPr>
              <a:t>harsh</a:t>
            </a:r>
            <a:r>
              <a:rPr lang="lv-LV" sz="2000"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1059582"/>
            <a:ext cx="2464668" cy="1688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03545"/>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7265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3558"/>
            <a:ext cx="2288824" cy="3251726"/>
          </a:xfrm>
        </p:spPr>
        <p:txBody>
          <a:bodyPr/>
          <a:lstStyle/>
          <a:p>
            <a:r>
              <a:rPr lang="lv-LV" sz="2000" dirty="0">
                <a:solidFill>
                  <a:schemeClr val="tx1"/>
                </a:solidFill>
              </a:rPr>
              <a:t>A </a:t>
            </a:r>
            <a:r>
              <a:rPr lang="lv-LV" sz="2000" dirty="0" err="1">
                <a:solidFill>
                  <a:schemeClr val="tx1"/>
                </a:solidFill>
              </a:rPr>
              <a:t>few</a:t>
            </a:r>
            <a:r>
              <a:rPr lang="lv-LV" sz="2000" dirty="0">
                <a:solidFill>
                  <a:schemeClr val="tx1"/>
                </a:solidFill>
              </a:rPr>
              <a:t> </a:t>
            </a:r>
            <a:r>
              <a:rPr lang="lv-LV" sz="2000" dirty="0" err="1">
                <a:solidFill>
                  <a:schemeClr val="tx1"/>
                </a:solidFill>
              </a:rPr>
              <a:t>years</a:t>
            </a:r>
            <a:r>
              <a:rPr lang="lv-LV" sz="2000" dirty="0">
                <a:solidFill>
                  <a:schemeClr val="tx1"/>
                </a:solidFill>
              </a:rPr>
              <a:t> </a:t>
            </a:r>
            <a:r>
              <a:rPr lang="lv-LV" sz="2000" dirty="0" err="1">
                <a:solidFill>
                  <a:schemeClr val="tx1"/>
                </a:solidFill>
              </a:rPr>
              <a:t>later</a:t>
            </a:r>
            <a:r>
              <a:rPr lang="lv-LV" sz="2000" dirty="0">
                <a:solidFill>
                  <a:schemeClr val="tx1"/>
                </a:solidFill>
              </a:rPr>
              <a:t> </a:t>
            </a:r>
            <a:r>
              <a:rPr lang="lv-LV" sz="2000" dirty="0" err="1">
                <a:solidFill>
                  <a:schemeClr val="tx1"/>
                </a:solidFill>
              </a:rPr>
              <a:t>in</a:t>
            </a:r>
            <a:r>
              <a:rPr lang="lv-LV" sz="2000" dirty="0">
                <a:solidFill>
                  <a:schemeClr val="tx1"/>
                </a:solidFill>
              </a:rPr>
              <a:t> 1949 </a:t>
            </a:r>
            <a:r>
              <a:rPr lang="lv-LV" sz="2000" dirty="0" err="1">
                <a:solidFill>
                  <a:schemeClr val="tx1"/>
                </a:solidFill>
              </a:rPr>
              <a:t>Latvia</a:t>
            </a:r>
            <a:r>
              <a:rPr lang="lv-LV" sz="2000" dirty="0">
                <a:solidFill>
                  <a:schemeClr val="tx1"/>
                </a:solidFill>
              </a:rPr>
              <a:t> </a:t>
            </a:r>
            <a:r>
              <a:rPr lang="lv-LV" sz="2000" dirty="0" err="1">
                <a:solidFill>
                  <a:schemeClr val="tx1"/>
                </a:solidFill>
              </a:rPr>
              <a:t>experienced</a:t>
            </a:r>
            <a:r>
              <a:rPr lang="lv-LV" sz="2000" dirty="0">
                <a:solidFill>
                  <a:schemeClr val="tx1"/>
                </a:solidFill>
              </a:rPr>
              <a:t> </a:t>
            </a:r>
            <a:r>
              <a:rPr lang="lv-LV" sz="2000" dirty="0" err="1">
                <a:solidFill>
                  <a:schemeClr val="tx1"/>
                </a:solidFill>
              </a:rPr>
              <a:t>another</a:t>
            </a:r>
            <a:r>
              <a:rPr lang="lv-LV" sz="2000" dirty="0">
                <a:solidFill>
                  <a:schemeClr val="tx1"/>
                </a:solidFill>
              </a:rPr>
              <a:t> </a:t>
            </a:r>
            <a:r>
              <a:rPr lang="lv-LV" sz="2000" dirty="0" err="1">
                <a:solidFill>
                  <a:schemeClr val="tx1"/>
                </a:solidFill>
              </a:rPr>
              <a:t>mass</a:t>
            </a:r>
            <a:r>
              <a:rPr lang="lv-LV" sz="2000" dirty="0">
                <a:solidFill>
                  <a:schemeClr val="tx1"/>
                </a:solidFill>
              </a:rPr>
              <a:t> </a:t>
            </a:r>
            <a:r>
              <a:rPr lang="lv-LV" sz="2000" dirty="0" err="1">
                <a:solidFill>
                  <a:schemeClr val="tx1"/>
                </a:solidFill>
              </a:rPr>
              <a:t>deportation</a:t>
            </a:r>
            <a:r>
              <a:rPr lang="lv-LV" sz="2000" dirty="0">
                <a:solidFill>
                  <a:schemeClr val="tx1"/>
                </a:solidFill>
              </a:rPr>
              <a:t>.</a:t>
            </a:r>
            <a:br>
              <a:rPr lang="lv-LV" sz="2000" dirty="0">
                <a:solidFill>
                  <a:schemeClr val="tx1"/>
                </a:solidFill>
              </a:rPr>
            </a:br>
            <a:r>
              <a:rPr lang="lv-LV" sz="2000" dirty="0" err="1">
                <a:solidFill>
                  <a:schemeClr val="tx1"/>
                </a:solidFill>
              </a:rPr>
              <a:t>This</a:t>
            </a:r>
            <a:r>
              <a:rPr lang="lv-LV" sz="2000" dirty="0">
                <a:solidFill>
                  <a:schemeClr val="tx1"/>
                </a:solidFill>
              </a:rPr>
              <a:t> </a:t>
            </a:r>
            <a:r>
              <a:rPr lang="lv-LV" sz="2000" dirty="0" err="1">
                <a:solidFill>
                  <a:schemeClr val="tx1"/>
                </a:solidFill>
              </a:rPr>
              <a:t>time</a:t>
            </a:r>
            <a:r>
              <a:rPr lang="lv-LV" sz="2000" dirty="0">
                <a:solidFill>
                  <a:schemeClr val="tx1"/>
                </a:solidFill>
              </a:rPr>
              <a:t> </a:t>
            </a:r>
            <a:r>
              <a:rPr lang="lv-LV" sz="2000" dirty="0" err="1">
                <a:solidFill>
                  <a:schemeClr val="tx1"/>
                </a:solidFill>
              </a:rPr>
              <a:t>more</a:t>
            </a:r>
            <a:r>
              <a:rPr lang="lv-LV" sz="2000" dirty="0">
                <a:solidFill>
                  <a:schemeClr val="tx1"/>
                </a:solidFill>
              </a:rPr>
              <a:t> </a:t>
            </a:r>
            <a:r>
              <a:rPr lang="lv-LV" sz="2000" dirty="0" err="1">
                <a:solidFill>
                  <a:schemeClr val="tx1"/>
                </a:solidFill>
              </a:rPr>
              <a:t>than</a:t>
            </a:r>
            <a:r>
              <a:rPr lang="lv-LV" sz="2000" dirty="0">
                <a:solidFill>
                  <a:schemeClr val="tx1"/>
                </a:solidFill>
              </a:rPr>
              <a:t> 90 </a:t>
            </a:r>
            <a:r>
              <a:rPr lang="lv-LV" sz="2000" dirty="0" err="1">
                <a:solidFill>
                  <a:schemeClr val="tx1"/>
                </a:solidFill>
              </a:rPr>
              <a:t>thousand</a:t>
            </a:r>
            <a:r>
              <a:rPr lang="lv-LV" sz="2000" dirty="0">
                <a:solidFill>
                  <a:schemeClr val="tx1"/>
                </a:solidFill>
              </a:rPr>
              <a:t> </a:t>
            </a:r>
            <a:r>
              <a:rPr lang="lv-LV" sz="2000" dirty="0" err="1">
                <a:solidFill>
                  <a:schemeClr val="tx1"/>
                </a:solidFill>
              </a:rPr>
              <a:t>Baltic</a:t>
            </a:r>
            <a:r>
              <a:rPr lang="lv-LV" sz="2000" dirty="0">
                <a:solidFill>
                  <a:schemeClr val="tx1"/>
                </a:solidFill>
              </a:rPr>
              <a:t> </a:t>
            </a:r>
            <a:r>
              <a:rPr lang="lv-LV" sz="2000" dirty="0" err="1">
                <a:solidFill>
                  <a:schemeClr val="tx1"/>
                </a:solidFill>
              </a:rPr>
              <a:t>country</a:t>
            </a:r>
            <a:r>
              <a:rPr lang="lv-LV" sz="2000" dirty="0">
                <a:solidFill>
                  <a:schemeClr val="tx1"/>
                </a:solidFill>
              </a:rPr>
              <a:t> </a:t>
            </a:r>
            <a:r>
              <a:rPr lang="lv-LV" sz="2000" dirty="0" err="1">
                <a:solidFill>
                  <a:schemeClr val="tx1"/>
                </a:solidFill>
              </a:rPr>
              <a:t>citizens</a:t>
            </a:r>
            <a:r>
              <a:rPr lang="lv-LV" sz="2000" dirty="0">
                <a:solidFill>
                  <a:schemeClr val="tx1"/>
                </a:solidFill>
              </a:rPr>
              <a:t> </a:t>
            </a:r>
            <a:r>
              <a:rPr lang="lv-LV" sz="2000" dirty="0" err="1">
                <a:solidFill>
                  <a:schemeClr val="tx1"/>
                </a:solidFill>
              </a:rPr>
              <a:t>were</a:t>
            </a:r>
            <a:r>
              <a:rPr lang="lv-LV" sz="2000" dirty="0">
                <a:solidFill>
                  <a:schemeClr val="tx1"/>
                </a:solidFill>
              </a:rPr>
              <a:t> </a:t>
            </a:r>
            <a:r>
              <a:rPr lang="lv-LV" sz="2000" dirty="0" err="1">
                <a:solidFill>
                  <a:schemeClr val="tx1"/>
                </a:solidFill>
              </a:rPr>
              <a:t>deported</a:t>
            </a:r>
            <a:r>
              <a:rPr lang="lv-LV" sz="2000" dirty="0">
                <a:solidFill>
                  <a:schemeClr val="tx1"/>
                </a:solidFill>
              </a:rPr>
              <a:t> </a:t>
            </a:r>
            <a:r>
              <a:rPr lang="lv-LV" sz="2000" dirty="0" err="1">
                <a:solidFill>
                  <a:schemeClr val="tx1"/>
                </a:solidFill>
              </a:rPr>
              <a:t>once</a:t>
            </a:r>
            <a:r>
              <a:rPr lang="lv-LV" sz="2000" dirty="0">
                <a:solidFill>
                  <a:schemeClr val="tx1"/>
                </a:solidFill>
              </a:rPr>
              <a:t> </a:t>
            </a:r>
            <a:r>
              <a:rPr lang="lv-LV" sz="2000" dirty="0" err="1">
                <a:solidFill>
                  <a:schemeClr val="tx1"/>
                </a:solidFill>
              </a:rPr>
              <a:t>again</a:t>
            </a:r>
            <a:r>
              <a:rPr lang="lv-LV" sz="2000" dirty="0">
                <a:solidFill>
                  <a:schemeClr val="tx1"/>
                </a:solidFill>
              </a:rPr>
              <a:t> to </a:t>
            </a:r>
            <a:r>
              <a:rPr lang="lv-LV" sz="2000" dirty="0" err="1">
                <a:solidFill>
                  <a:schemeClr val="tx1"/>
                </a:solidFill>
              </a:rPr>
              <a:t>Siberia</a:t>
            </a:r>
            <a:r>
              <a:rPr lang="lv-LV" sz="2000" dirty="0">
                <a:solidFill>
                  <a:schemeClr val="tx1"/>
                </a:solidFill>
              </a:rPr>
              <a:t>.</a:t>
            </a:r>
          </a:p>
        </p:txBody>
      </p:sp>
      <p:sp>
        <p:nvSpPr>
          <p:cNvPr id="4" name="Text Placeholder 3"/>
          <p:cNvSpPr>
            <a:spLocks noGrp="1"/>
          </p:cNvSpPr>
          <p:nvPr>
            <p:ph type="body" idx="2"/>
          </p:nvPr>
        </p:nvSpPr>
        <p:spPr>
          <a:xfrm>
            <a:off x="6869766" y="339502"/>
            <a:ext cx="2250300" cy="3540600"/>
          </a:xfrm>
        </p:spPr>
        <p:txBody>
          <a:bodyPr/>
          <a:lstStyle/>
          <a:p>
            <a:pPr marL="114300" indent="0">
              <a:buNone/>
            </a:pPr>
            <a:r>
              <a:rPr lang="lv-LV" dirty="0" err="1">
                <a:solidFill>
                  <a:schemeClr val="tx1"/>
                </a:solidFill>
              </a:rPr>
              <a:t>This</a:t>
            </a:r>
            <a:r>
              <a:rPr lang="lv-LV" dirty="0">
                <a:solidFill>
                  <a:schemeClr val="tx1"/>
                </a:solidFill>
              </a:rPr>
              <a:t> </a:t>
            </a:r>
            <a:r>
              <a:rPr lang="lv-LV" dirty="0" err="1">
                <a:solidFill>
                  <a:schemeClr val="tx1"/>
                </a:solidFill>
              </a:rPr>
              <a:t>was</a:t>
            </a:r>
            <a:r>
              <a:rPr lang="lv-LV" dirty="0">
                <a:solidFill>
                  <a:schemeClr val="tx1"/>
                </a:solidFill>
              </a:rPr>
              <a:t> a </a:t>
            </a:r>
            <a:r>
              <a:rPr lang="lv-LV" dirty="0" err="1">
                <a:solidFill>
                  <a:schemeClr val="tx1"/>
                </a:solidFill>
              </a:rPr>
              <a:t>shock</a:t>
            </a:r>
            <a:r>
              <a:rPr lang="lv-LV" dirty="0">
                <a:solidFill>
                  <a:schemeClr val="tx1"/>
                </a:solidFill>
              </a:rPr>
              <a:t> to  </a:t>
            </a:r>
            <a:r>
              <a:rPr lang="lv-LV" dirty="0" err="1">
                <a:solidFill>
                  <a:schemeClr val="tx1"/>
                </a:solidFill>
              </a:rPr>
              <a:t>Latvian</a:t>
            </a:r>
            <a:r>
              <a:rPr lang="lv-LV" dirty="0">
                <a:solidFill>
                  <a:schemeClr val="tx1"/>
                </a:solidFill>
              </a:rPr>
              <a:t> </a:t>
            </a:r>
            <a:r>
              <a:rPr lang="lv-LV" dirty="0" err="1">
                <a:solidFill>
                  <a:schemeClr val="tx1"/>
                </a:solidFill>
              </a:rPr>
              <a:t>people</a:t>
            </a:r>
            <a:r>
              <a:rPr lang="lv-LV" dirty="0">
                <a:solidFill>
                  <a:schemeClr val="tx1"/>
                </a:solidFill>
              </a:rPr>
              <a:t> </a:t>
            </a:r>
            <a:r>
              <a:rPr lang="lv-LV" dirty="0" err="1">
                <a:solidFill>
                  <a:schemeClr val="tx1"/>
                </a:solidFill>
              </a:rPr>
              <a:t>and</a:t>
            </a:r>
            <a:r>
              <a:rPr lang="lv-LV" dirty="0">
                <a:solidFill>
                  <a:schemeClr val="tx1"/>
                </a:solidFill>
              </a:rPr>
              <a:t> </a:t>
            </a:r>
            <a:r>
              <a:rPr lang="lv-LV" dirty="0" err="1">
                <a:solidFill>
                  <a:schemeClr val="tx1"/>
                </a:solidFill>
              </a:rPr>
              <a:t>many</a:t>
            </a:r>
            <a:r>
              <a:rPr lang="lv-LV" dirty="0">
                <a:solidFill>
                  <a:schemeClr val="tx1"/>
                </a:solidFill>
              </a:rPr>
              <a:t> </a:t>
            </a:r>
            <a:r>
              <a:rPr lang="lv-LV" dirty="0" err="1">
                <a:solidFill>
                  <a:schemeClr val="tx1"/>
                </a:solidFill>
              </a:rPr>
              <a:t>Latvian</a:t>
            </a:r>
            <a:r>
              <a:rPr lang="lv-LV" dirty="0">
                <a:solidFill>
                  <a:schemeClr val="tx1"/>
                </a:solidFill>
              </a:rPr>
              <a:t> </a:t>
            </a:r>
            <a:r>
              <a:rPr lang="lv-LV" dirty="0" err="1">
                <a:solidFill>
                  <a:schemeClr val="tx1"/>
                </a:solidFill>
              </a:rPr>
              <a:t>farms</a:t>
            </a:r>
            <a:r>
              <a:rPr lang="lv-LV" dirty="0">
                <a:solidFill>
                  <a:schemeClr val="tx1"/>
                </a:solidFill>
              </a:rPr>
              <a:t> </a:t>
            </a:r>
            <a:r>
              <a:rPr lang="lv-LV" dirty="0" err="1">
                <a:solidFill>
                  <a:schemeClr val="tx1"/>
                </a:solidFill>
              </a:rPr>
              <a:t>joined</a:t>
            </a:r>
            <a:r>
              <a:rPr lang="lv-LV" dirty="0">
                <a:solidFill>
                  <a:schemeClr val="tx1"/>
                </a:solidFill>
              </a:rPr>
              <a:t> </a:t>
            </a:r>
            <a:r>
              <a:rPr lang="lv-LV" dirty="0" err="1">
                <a:solidFill>
                  <a:schemeClr val="tx1"/>
                </a:solidFill>
              </a:rPr>
              <a:t>kalkhozes</a:t>
            </a:r>
            <a:r>
              <a:rPr lang="lv-LV" dirty="0">
                <a:solidFill>
                  <a:schemeClr val="tx1"/>
                </a:solidFill>
              </a:rPr>
              <a:t>.</a:t>
            </a: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699542"/>
            <a:ext cx="2893863" cy="1925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352" y="2656666"/>
            <a:ext cx="2557856" cy="2048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0979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8700"/>
            </a:gs>
            <a:gs pos="100000">
              <a:srgbClr val="FFD900"/>
            </a:gs>
          </a:gsLst>
          <a:lin ang="5400700" scaled="0"/>
        </a:gradFill>
        <a:effectLst/>
      </p:bgPr>
    </p:bg>
    <p:spTree>
      <p:nvGrpSpPr>
        <p:cNvPr id="1" name="Shape 277"/>
        <p:cNvGrpSpPr/>
        <p:nvPr/>
      </p:nvGrpSpPr>
      <p:grpSpPr>
        <a:xfrm>
          <a:off x="0" y="0"/>
          <a:ext cx="0" cy="0"/>
          <a:chOff x="0" y="0"/>
          <a:chExt cx="0" cy="0"/>
        </a:xfrm>
      </p:grpSpPr>
      <p:sp>
        <p:nvSpPr>
          <p:cNvPr id="278" name="Google Shape;278;p3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29</a:t>
            </a:fld>
            <a:endParaRPr/>
          </a:p>
        </p:txBody>
      </p:sp>
      <p:sp>
        <p:nvSpPr>
          <p:cNvPr id="279" name="Google Shape;279;p35"/>
          <p:cNvSpPr txBox="1">
            <a:spLocks noGrp="1"/>
          </p:cNvSpPr>
          <p:nvPr>
            <p:ph type="ctrTitle" idx="4294967295"/>
          </p:nvPr>
        </p:nvSpPr>
        <p:spPr>
          <a:xfrm>
            <a:off x="723304" y="2355726"/>
            <a:ext cx="7697400" cy="11598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lv-LV" sz="3600" dirty="0" err="1">
                <a:solidFill>
                  <a:schemeClr val="tx1"/>
                </a:solidFill>
              </a:rPr>
              <a:t>Thank</a:t>
            </a:r>
            <a:r>
              <a:rPr lang="lv-LV" sz="3600" dirty="0">
                <a:solidFill>
                  <a:schemeClr val="tx1"/>
                </a:solidFill>
              </a:rPr>
              <a:t> </a:t>
            </a:r>
            <a:r>
              <a:rPr lang="lv-LV" sz="3600" dirty="0" err="1">
                <a:solidFill>
                  <a:schemeClr val="tx1"/>
                </a:solidFill>
              </a:rPr>
              <a:t>you</a:t>
            </a:r>
            <a:r>
              <a:rPr lang="lv-LV" sz="3600" dirty="0">
                <a:solidFill>
                  <a:schemeClr val="tx1"/>
                </a:solidFill>
              </a:rPr>
              <a:t> </a:t>
            </a:r>
            <a:r>
              <a:rPr lang="lv-LV" sz="3600" dirty="0" err="1">
                <a:solidFill>
                  <a:schemeClr val="tx1"/>
                </a:solidFill>
              </a:rPr>
              <a:t>for</a:t>
            </a:r>
            <a:r>
              <a:rPr lang="lv-LV" sz="3600" dirty="0">
                <a:solidFill>
                  <a:schemeClr val="tx1"/>
                </a:solidFill>
              </a:rPr>
              <a:t> </a:t>
            </a:r>
            <a:r>
              <a:rPr lang="lv-LV" sz="3600" dirty="0" err="1">
                <a:solidFill>
                  <a:schemeClr val="tx1"/>
                </a:solidFill>
              </a:rPr>
              <a:t>your</a:t>
            </a:r>
            <a:r>
              <a:rPr lang="lv-LV" sz="3600" dirty="0">
                <a:solidFill>
                  <a:schemeClr val="tx1"/>
                </a:solidFill>
              </a:rPr>
              <a:t> </a:t>
            </a:r>
            <a:r>
              <a:rPr lang="lv-LV" sz="3600" dirty="0" err="1">
                <a:solidFill>
                  <a:schemeClr val="tx1"/>
                </a:solidFill>
              </a:rPr>
              <a:t>attention</a:t>
            </a:r>
            <a:r>
              <a:rPr lang="lv-LV" sz="3600" dirty="0">
                <a:solidFill>
                  <a:schemeClr val="tx1"/>
                </a:solidFill>
              </a:rPr>
              <a:t>, </a:t>
            </a:r>
            <a:r>
              <a:rPr lang="lv-LV" sz="3600" dirty="0" err="1">
                <a:solidFill>
                  <a:schemeClr val="tx1"/>
                </a:solidFill>
              </a:rPr>
              <a:t>and</a:t>
            </a:r>
            <a:r>
              <a:rPr lang="lv-LV" sz="3600" dirty="0">
                <a:solidFill>
                  <a:schemeClr val="tx1"/>
                </a:solidFill>
              </a:rPr>
              <a:t> </a:t>
            </a:r>
            <a:r>
              <a:rPr lang="lv-LV" sz="3600" dirty="0" err="1">
                <a:solidFill>
                  <a:schemeClr val="tx1"/>
                </a:solidFill>
              </a:rPr>
              <a:t>we</a:t>
            </a:r>
            <a:r>
              <a:rPr lang="lv-LV" sz="3600" dirty="0">
                <a:solidFill>
                  <a:schemeClr val="tx1"/>
                </a:solidFill>
              </a:rPr>
              <a:t> </a:t>
            </a:r>
            <a:r>
              <a:rPr lang="lv-LV" sz="3600" dirty="0" err="1">
                <a:solidFill>
                  <a:schemeClr val="tx1"/>
                </a:solidFill>
              </a:rPr>
              <a:t>hope</a:t>
            </a:r>
            <a:r>
              <a:rPr lang="lv-LV" sz="3600" dirty="0">
                <a:solidFill>
                  <a:schemeClr val="tx1"/>
                </a:solidFill>
              </a:rPr>
              <a:t> </a:t>
            </a:r>
            <a:r>
              <a:rPr lang="lv-LV" sz="3600" dirty="0" err="1">
                <a:solidFill>
                  <a:schemeClr val="tx1"/>
                </a:solidFill>
              </a:rPr>
              <a:t>you</a:t>
            </a:r>
            <a:r>
              <a:rPr lang="lv-LV" sz="3600" dirty="0">
                <a:solidFill>
                  <a:schemeClr val="tx1"/>
                </a:solidFill>
              </a:rPr>
              <a:t> got to </a:t>
            </a:r>
            <a:r>
              <a:rPr lang="lv-LV" sz="3600" dirty="0" err="1">
                <a:solidFill>
                  <a:schemeClr val="tx1"/>
                </a:solidFill>
              </a:rPr>
              <a:t>learn</a:t>
            </a:r>
            <a:r>
              <a:rPr lang="lv-LV" sz="3600" dirty="0">
                <a:solidFill>
                  <a:schemeClr val="tx1"/>
                </a:solidFill>
              </a:rPr>
              <a:t> </a:t>
            </a:r>
            <a:r>
              <a:rPr lang="lv-LV" sz="3600" dirty="0" err="1">
                <a:solidFill>
                  <a:schemeClr val="tx1"/>
                </a:solidFill>
              </a:rPr>
              <a:t>something</a:t>
            </a:r>
            <a:r>
              <a:rPr lang="lv-LV" sz="3600" dirty="0">
                <a:solidFill>
                  <a:schemeClr val="tx1"/>
                </a:solidFill>
              </a:rPr>
              <a:t> </a:t>
            </a:r>
            <a:r>
              <a:rPr lang="lv-LV" sz="3600" dirty="0" err="1">
                <a:solidFill>
                  <a:schemeClr val="tx1"/>
                </a:solidFill>
              </a:rPr>
              <a:t>new</a:t>
            </a:r>
            <a:r>
              <a:rPr lang="lv-LV" sz="3600" dirty="0">
                <a:solidFill>
                  <a:schemeClr val="tx1"/>
                </a:solidFill>
              </a:rPr>
              <a:t> </a:t>
            </a:r>
            <a:r>
              <a:rPr lang="lv-LV" sz="3600" dirty="0" err="1">
                <a:solidFill>
                  <a:schemeClr val="tx1"/>
                </a:solidFill>
              </a:rPr>
              <a:t>about</a:t>
            </a:r>
            <a:r>
              <a:rPr lang="lv-LV" sz="3600" dirty="0">
                <a:solidFill>
                  <a:schemeClr val="tx1"/>
                </a:solidFill>
              </a:rPr>
              <a:t> </a:t>
            </a:r>
            <a:r>
              <a:rPr lang="lv-LV" sz="3600" dirty="0" err="1">
                <a:solidFill>
                  <a:schemeClr val="tx1"/>
                </a:solidFill>
              </a:rPr>
              <a:t>Latvia</a:t>
            </a:r>
            <a:r>
              <a:rPr lang="lv-LV" sz="3600" dirty="0">
                <a:solidFill>
                  <a:schemeClr val="tx1"/>
                </a:solidFill>
              </a:rPr>
              <a:t>.</a:t>
            </a:r>
            <a:endParaRPr sz="3600" dirty="0">
              <a:solidFill>
                <a:schemeClr val="tx1"/>
              </a:solidFill>
            </a:endParaRPr>
          </a:p>
        </p:txBody>
      </p:sp>
      <p:sp>
        <p:nvSpPr>
          <p:cNvPr id="281" name="Google Shape;281;p35"/>
          <p:cNvSpPr/>
          <p:nvPr/>
        </p:nvSpPr>
        <p:spPr>
          <a:xfrm>
            <a:off x="4127625" y="1102328"/>
            <a:ext cx="888759" cy="818862"/>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459</TotalTime>
  <Words>723</Words>
  <Application>Microsoft Office PowerPoint</Application>
  <PresentationFormat>On-screen Show (16:9)</PresentationFormat>
  <Paragraphs>65</Paragraphs>
  <Slides>29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Montserrat</vt:lpstr>
      <vt:lpstr>Montserrat ExtraBold</vt:lpstr>
      <vt:lpstr>Montserrat Light</vt:lpstr>
      <vt:lpstr>Juliet template</vt:lpstr>
      <vt:lpstr>PowerPoint Presentation</vt:lpstr>
      <vt:lpstr>PowerPoint Presentation</vt:lpstr>
      <vt:lpstr>In Latvian cuisine bread has a special place, and every bowl of soup isn’t imaginable without a slice of bread on the side. </vt:lpstr>
      <vt:lpstr>Latvians are witty and have decided on how to use bread on a different level, we’ve also made it as a part of desserts. </vt:lpstr>
      <vt:lpstr>PowerPoint Presentation</vt:lpstr>
      <vt:lpstr>Latvia’s cultural treasure- amazing and strong voices. Our choirs have allowed us to shine and get known on our planet.</vt:lpstr>
      <vt:lpstr>Every 5 years around 40 000 people meet for the Latvian Song and Dance Festival, which during the years has become a part of our Latvian identity.</vt:lpstr>
      <vt:lpstr>Elīna Garanča, Kristīne Opolais and Aleksandrs Anteņenko are just a few of the excellent Latvian opera singers who make our country’s name popular in the world.</vt:lpstr>
      <vt:lpstr>PowerPoint Presentation</vt:lpstr>
      <vt:lpstr>Raimonds Pauls is a Latvian music composer, pianist and a politician. He’s one of the most famous Latvian composers who has written music for musicals,films and even three ballets. His most famous works are ‘’Vella kalpi’’,’’A Limousine The Colour Of A Midsummer’s Eve’’.</vt:lpstr>
      <vt:lpstr>Prāta Vētra is possibly the most loved Latvian band. Its five members- Kaspars Roga, Renārs Kaupers, Māris Mihelsons, Jānis Jubalts and Gundars Mauševics started their group’s work in Jelgava during 1989. Prāta Vētra’s music is enjoyed by many people of different age groups.</vt:lpstr>
      <vt:lpstr>PowerPoint Presentation</vt:lpstr>
      <vt:lpstr>Alona Ostapenko is a Latvian tennis player. She is the winner of French Open Tournament in 2017 and the same year she was the quarterfinal player of Winbledon Tournament. </vt:lpstr>
      <vt:lpstr>Kristaps Porziņģis is a Latvian basketball player. His position is a power forward. Currently  he represents the NBA club Dallas’ ‘’Mavericks’’</vt:lpstr>
      <vt:lpstr>Martins Dukurs is a Latvian skeleton racer. He’s gotten a silver medel twice during the Winter Olympics, also an eight-fold world cup winner as well as a five-fold World and ten-fold European champion.</vt:lpstr>
      <vt:lpstr>PowerPoint Presentation</vt:lpstr>
      <vt:lpstr>18th of November- The proclamation day of Latvia.   </vt:lpstr>
      <vt:lpstr>4th of May- declaration of the independent Republic. </vt:lpstr>
      <vt:lpstr>23rd-24th of June- Summer Solstice </vt:lpstr>
      <vt:lpstr>25th-26th of December- Winter Solstice. </vt:lpstr>
      <vt:lpstr>PowerPoint Presentation</vt:lpstr>
      <vt:lpstr>PowerPoint Presentation</vt:lpstr>
      <vt:lpstr>PowerPoint Presentation</vt:lpstr>
      <vt:lpstr>PowerPoint Presentation</vt:lpstr>
      <vt:lpstr>PowerPoint Presentation</vt:lpstr>
      <vt:lpstr>PowerPoint Presentation</vt:lpstr>
      <vt:lpstr>Most of the people who were deported had their names written in the list of the Soviet regime. </vt:lpstr>
      <vt:lpstr>A few years later in 1949 Latvia experienced another mass deportation. This time more than 90 thousand Baltic country citizens were deported once again to Siberia.</vt:lpstr>
      <vt:lpstr>Thank you for your attention, and we hope you got to learn something new about Latvia.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dc:title>
  <dc:creator>Gita</dc:creator>
  <cp:lastModifiedBy>Ilze</cp:lastModifiedBy>
  <cp:revision>42</cp:revision>
  <dcterms:modified xsi:type="dcterms:W3CDTF">2020-02-15T11:34:01Z</dcterms:modified>
</cp:coreProperties>
</file>